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1"/>
    <p:sldMasterId id="2147483795" r:id="rId2"/>
  </p:sldMasterIdLst>
  <p:notesMasterIdLst>
    <p:notesMasterId r:id="rId46"/>
  </p:notesMasterIdLst>
  <p:sldIdLst>
    <p:sldId id="380" r:id="rId3"/>
    <p:sldId id="530" r:id="rId4"/>
    <p:sldId id="529" r:id="rId5"/>
    <p:sldId id="499" r:id="rId6"/>
    <p:sldId id="521" r:id="rId7"/>
    <p:sldId id="262" r:id="rId8"/>
    <p:sldId id="374" r:id="rId9"/>
    <p:sldId id="522" r:id="rId10"/>
    <p:sldId id="265" r:id="rId11"/>
    <p:sldId id="266" r:id="rId12"/>
    <p:sldId id="267" r:id="rId13"/>
    <p:sldId id="523" r:id="rId14"/>
    <p:sldId id="524" r:id="rId15"/>
    <p:sldId id="525" r:id="rId16"/>
    <p:sldId id="526" r:id="rId17"/>
    <p:sldId id="421" r:id="rId18"/>
    <p:sldId id="487" r:id="rId19"/>
    <p:sldId id="485" r:id="rId20"/>
    <p:sldId id="488" r:id="rId21"/>
    <p:sldId id="527" r:id="rId22"/>
    <p:sldId id="528" r:id="rId23"/>
    <p:sldId id="464" r:id="rId24"/>
    <p:sldId id="422" r:id="rId25"/>
    <p:sldId id="423" r:id="rId26"/>
    <p:sldId id="424" r:id="rId27"/>
    <p:sldId id="370" r:id="rId28"/>
    <p:sldId id="426" r:id="rId29"/>
    <p:sldId id="427" r:id="rId30"/>
    <p:sldId id="430" r:id="rId31"/>
    <p:sldId id="433" r:id="rId32"/>
    <p:sldId id="436" r:id="rId33"/>
    <p:sldId id="437" r:id="rId34"/>
    <p:sldId id="438" r:id="rId35"/>
    <p:sldId id="439" r:id="rId36"/>
    <p:sldId id="440" r:id="rId37"/>
    <p:sldId id="462" r:id="rId38"/>
    <p:sldId id="463" r:id="rId39"/>
    <p:sldId id="465" r:id="rId40"/>
    <p:sldId id="466" r:id="rId41"/>
    <p:sldId id="467" r:id="rId42"/>
    <p:sldId id="468" r:id="rId43"/>
    <p:sldId id="469" r:id="rId44"/>
    <p:sldId id="264" r:id="rId45"/>
  </p:sldIdLst>
  <p:sldSz cx="12192000" cy="6858000"/>
  <p:notesSz cx="7315200" cy="9601200"/>
  <p:embeddedFontLst>
    <p:embeddedFont>
      <p:font typeface="Calibri" panose="020F0502020204030204" pitchFamily="3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Rockwell" panose="02060603020205020403" pitchFamily="18" charset="0"/>
      <p:regular r:id="rId55"/>
      <p:bold r:id="rId56"/>
      <p:italic r:id="rId57"/>
      <p:boldItalic r:id="rId58"/>
    </p:embeddedFont>
    <p:embeddedFont>
      <p:font typeface="Source Sans 3" panose="020B0503030403020204" pitchFamily="34" charset="0"/>
      <p:regular r:id="rId59"/>
      <p:bold r:id="rId60"/>
      <p:italic r:id="rId61"/>
      <p:boldItalic r:id="rId62"/>
    </p:embeddedFont>
    <p:embeddedFont>
      <p:font typeface="Source Sans Pro" panose="020B050303040302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75"/>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7" autoAdjust="0"/>
  </p:normalViewPr>
  <p:slideViewPr>
    <p:cSldViewPr snapToGrid="0">
      <p:cViewPr varScale="1">
        <p:scale>
          <a:sx n="67" d="100"/>
          <a:sy n="67" d="100"/>
        </p:scale>
        <p:origin x="620" y="48"/>
      </p:cViewPr>
      <p:guideLst>
        <p:guide orient="horz" pos="2160"/>
        <p:guide pos="3840"/>
        <p:guide orient="horz" pos="144"/>
      </p:guideLst>
    </p:cSldViewPr>
  </p:slideViewPr>
  <p:notesTextViewPr>
    <p:cViewPr>
      <p:scale>
        <a:sx n="1" d="1"/>
        <a:sy n="1" d="1"/>
      </p:scale>
      <p:origin x="0" y="0"/>
    </p:cViewPr>
  </p:notesTextViewPr>
  <p:sorterViewPr>
    <p:cViewPr varScale="1">
      <p:scale>
        <a:sx n="100" d="100"/>
        <a:sy n="100" d="100"/>
      </p:scale>
      <p:origin x="0" y="-5592"/>
    </p:cViewPr>
  </p:sorterViewPr>
  <p:notesViewPr>
    <p:cSldViewPr snapToGrid="0">
      <p:cViewPr varScale="1">
        <p:scale>
          <a:sx n="66" d="100"/>
          <a:sy n="66" d="100"/>
        </p:scale>
        <p:origin x="0" y="0"/>
      </p:cViewPr>
      <p:guideLst>
        <p:guide orient="horz" pos="3025"/>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4.fntdata"/><Relationship Id="rId5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38" tIns="48321" rIns="96638" bIns="48321" rtlCol="0"/>
          <a:lstStyle>
            <a:lvl1pPr algn="l">
              <a:defRPr sz="1200"/>
            </a:lvl1pPr>
          </a:lstStyle>
          <a:p>
            <a:endParaRPr lang="en-US" dirty="0"/>
          </a:p>
        </p:txBody>
      </p:sp>
      <p:sp>
        <p:nvSpPr>
          <p:cNvPr id="3" name="Date Placeholder 2"/>
          <p:cNvSpPr>
            <a:spLocks noGrp="1"/>
          </p:cNvSpPr>
          <p:nvPr>
            <p:ph type="dt" idx="1"/>
          </p:nvPr>
        </p:nvSpPr>
        <p:spPr>
          <a:xfrm>
            <a:off x="4143589" y="0"/>
            <a:ext cx="3169920" cy="481727"/>
          </a:xfrm>
          <a:prstGeom prst="rect">
            <a:avLst/>
          </a:prstGeom>
        </p:spPr>
        <p:txBody>
          <a:bodyPr vert="horz" lIns="96638" tIns="48321" rIns="96638" bIns="48321" rtlCol="0"/>
          <a:lstStyle>
            <a:lvl1pPr algn="r">
              <a:defRPr sz="1200"/>
            </a:lvl1pPr>
          </a:lstStyle>
          <a:p>
            <a:fld id="{CDC4ADDC-17FF-4FE4-A163-D89C2EB8540B}" type="datetimeFigureOut">
              <a:rPr lang="en-US" smtClean="0"/>
              <a:t>5/21/2024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8" tIns="48321" rIns="96638" bIns="4832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38" tIns="48321" rIns="96638" bIns="483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38" tIns="48321" rIns="96638" bIns="4832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6"/>
            <a:ext cx="3169920" cy="481726"/>
          </a:xfrm>
          <a:prstGeom prst="rect">
            <a:avLst/>
          </a:prstGeom>
        </p:spPr>
        <p:txBody>
          <a:bodyPr vert="horz" lIns="96638" tIns="48321" rIns="96638" bIns="48321" rtlCol="0" anchor="b"/>
          <a:lstStyle>
            <a:lvl1pPr algn="r">
              <a:defRPr sz="1200"/>
            </a:lvl1pPr>
          </a:lstStyle>
          <a:p>
            <a:fld id="{7A6E335F-6B58-4BAC-AAD9-EC2E6DC7157D}" type="slidenum">
              <a:rPr lang="en-US" smtClean="0"/>
              <a:t>‹#›</a:t>
            </a:fld>
            <a:endParaRPr lang="en-US" dirty="0"/>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3C125A5-FBD4-1CEB-753D-D1B1591FA1B7}"/>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9219" name="Rectangle 3">
            <a:extLst>
              <a:ext uri="{FF2B5EF4-FFF2-40B4-BE49-F238E27FC236}">
                <a16:creationId xmlns:a16="http://schemas.microsoft.com/office/drawing/2014/main" id="{849BC2BE-E6F9-1961-69DF-F29671489D70}"/>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1</a:t>
            </a:r>
          </a:p>
        </p:txBody>
      </p:sp>
      <p:sp>
        <p:nvSpPr>
          <p:cNvPr id="9220" name="Rectangle 4">
            <a:extLst>
              <a:ext uri="{FF2B5EF4-FFF2-40B4-BE49-F238E27FC236}">
                <a16:creationId xmlns:a16="http://schemas.microsoft.com/office/drawing/2014/main" id="{A63E107E-63E9-4B7F-EA14-DAFD18F7BE2E}"/>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9221" name="Rectangle 5">
            <a:extLst>
              <a:ext uri="{FF2B5EF4-FFF2-40B4-BE49-F238E27FC236}">
                <a16:creationId xmlns:a16="http://schemas.microsoft.com/office/drawing/2014/main" id="{F2D6C1C2-B61C-10F4-6234-4CC430F1D2CD}"/>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9222" name="Rectangle 6">
            <a:extLst>
              <a:ext uri="{FF2B5EF4-FFF2-40B4-BE49-F238E27FC236}">
                <a16:creationId xmlns:a16="http://schemas.microsoft.com/office/drawing/2014/main" id="{33B02A6D-0EF1-88D9-A2FD-E92FAEF98601}"/>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3" name="Rectangle 7">
            <a:extLst>
              <a:ext uri="{FF2B5EF4-FFF2-40B4-BE49-F238E27FC236}">
                <a16:creationId xmlns:a16="http://schemas.microsoft.com/office/drawing/2014/main" id="{41577C6D-7B89-6719-A7A9-AB7B8D3364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24064A1-5E04-B02E-5A54-E68811DBA535}"/>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46083" name="Rectangle 3">
            <a:extLst>
              <a:ext uri="{FF2B5EF4-FFF2-40B4-BE49-F238E27FC236}">
                <a16:creationId xmlns:a16="http://schemas.microsoft.com/office/drawing/2014/main" id="{3FA65B55-FDE6-E9F8-AED1-FBCA60D859E3}"/>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3</a:t>
            </a:r>
          </a:p>
        </p:txBody>
      </p:sp>
      <p:sp>
        <p:nvSpPr>
          <p:cNvPr id="46084" name="Rectangle 4">
            <a:extLst>
              <a:ext uri="{FF2B5EF4-FFF2-40B4-BE49-F238E27FC236}">
                <a16:creationId xmlns:a16="http://schemas.microsoft.com/office/drawing/2014/main" id="{01BEF048-21E1-BE49-C154-0F5F43193CDE}"/>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46085" name="Rectangle 5">
            <a:extLst>
              <a:ext uri="{FF2B5EF4-FFF2-40B4-BE49-F238E27FC236}">
                <a16:creationId xmlns:a16="http://schemas.microsoft.com/office/drawing/2014/main" id="{4E022119-D726-FE2B-01DF-40BCE57648DB}"/>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46086" name="Rectangle 6">
            <a:extLst>
              <a:ext uri="{FF2B5EF4-FFF2-40B4-BE49-F238E27FC236}">
                <a16:creationId xmlns:a16="http://schemas.microsoft.com/office/drawing/2014/main" id="{35B32DD8-A203-F21E-4D4E-A267857A0C74}"/>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7" name="Rectangle 7">
            <a:extLst>
              <a:ext uri="{FF2B5EF4-FFF2-40B4-BE49-F238E27FC236}">
                <a16:creationId xmlns:a16="http://schemas.microsoft.com/office/drawing/2014/main" id="{0656AF44-B65E-B070-508E-1161AC50B7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F94CFA1-73B8-2188-FB7D-A2C5AF85DD8C}"/>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48131" name="Rectangle 3">
            <a:extLst>
              <a:ext uri="{FF2B5EF4-FFF2-40B4-BE49-F238E27FC236}">
                <a16:creationId xmlns:a16="http://schemas.microsoft.com/office/drawing/2014/main" id="{CE5D06DD-FD4F-A9AE-30A7-E3FAB91DDD6B}"/>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4</a:t>
            </a:r>
          </a:p>
        </p:txBody>
      </p:sp>
      <p:sp>
        <p:nvSpPr>
          <p:cNvPr id="48132" name="Rectangle 4">
            <a:extLst>
              <a:ext uri="{FF2B5EF4-FFF2-40B4-BE49-F238E27FC236}">
                <a16:creationId xmlns:a16="http://schemas.microsoft.com/office/drawing/2014/main" id="{A66C9C86-2DAD-6F49-3B94-11042FC2553E}"/>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48133" name="Rectangle 5">
            <a:extLst>
              <a:ext uri="{FF2B5EF4-FFF2-40B4-BE49-F238E27FC236}">
                <a16:creationId xmlns:a16="http://schemas.microsoft.com/office/drawing/2014/main" id="{62D3BEBA-E9B2-25AB-71C2-E6AABD56F353}"/>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48134" name="Rectangle 6">
            <a:extLst>
              <a:ext uri="{FF2B5EF4-FFF2-40B4-BE49-F238E27FC236}">
                <a16:creationId xmlns:a16="http://schemas.microsoft.com/office/drawing/2014/main" id="{BA9F4D2B-8A58-10E3-BC63-D3C11655EBAE}"/>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5" name="Rectangle 7">
            <a:extLst>
              <a:ext uri="{FF2B5EF4-FFF2-40B4-BE49-F238E27FC236}">
                <a16:creationId xmlns:a16="http://schemas.microsoft.com/office/drawing/2014/main" id="{0E01B23C-42D6-DB0D-CE63-9657CE155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4658F4E-AC07-3D74-111E-B175E52402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6451EC8-41B6-1381-1D25-3DC0CAAD79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 Brain share screen and talk about his form</a:t>
            </a:r>
          </a:p>
        </p:txBody>
      </p:sp>
      <p:sp>
        <p:nvSpPr>
          <p:cNvPr id="52228" name="Slide Number Placeholder 3">
            <a:extLst>
              <a:ext uri="{FF2B5EF4-FFF2-40B4-BE49-F238E27FC236}">
                <a16:creationId xmlns:a16="http://schemas.microsoft.com/office/drawing/2014/main" id="{3C867D01-EA15-BF84-9ECF-797E5C8B47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C66A688-D0C7-4522-998F-D6B219F76323}" type="slidenum">
              <a:rPr lang="en-US" altLang="en-US" smtClean="0"/>
              <a:pPr/>
              <a:t>26</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3AEE727-778D-11AA-4EC2-88FA5871827D}"/>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54275" name="Rectangle 3">
            <a:extLst>
              <a:ext uri="{FF2B5EF4-FFF2-40B4-BE49-F238E27FC236}">
                <a16:creationId xmlns:a16="http://schemas.microsoft.com/office/drawing/2014/main" id="{A3CE2248-2076-A04C-AF6C-42B4026BF9E0}"/>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5</a:t>
            </a:r>
          </a:p>
        </p:txBody>
      </p:sp>
      <p:sp>
        <p:nvSpPr>
          <p:cNvPr id="54276" name="Rectangle 4">
            <a:extLst>
              <a:ext uri="{FF2B5EF4-FFF2-40B4-BE49-F238E27FC236}">
                <a16:creationId xmlns:a16="http://schemas.microsoft.com/office/drawing/2014/main" id="{3125EC60-C2FF-6DB9-2069-66949538DF7C}"/>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54277" name="Rectangle 5">
            <a:extLst>
              <a:ext uri="{FF2B5EF4-FFF2-40B4-BE49-F238E27FC236}">
                <a16:creationId xmlns:a16="http://schemas.microsoft.com/office/drawing/2014/main" id="{1A877C97-BF5B-6761-85B2-3F7D6E2C5AC0}"/>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54278" name="Rectangle 6">
            <a:extLst>
              <a:ext uri="{FF2B5EF4-FFF2-40B4-BE49-F238E27FC236}">
                <a16:creationId xmlns:a16="http://schemas.microsoft.com/office/drawing/2014/main" id="{097CCCAC-EDC7-1AFA-C59B-5BFC4E3BBB9C}"/>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9" name="Rectangle 7">
            <a:extLst>
              <a:ext uri="{FF2B5EF4-FFF2-40B4-BE49-F238E27FC236}">
                <a16:creationId xmlns:a16="http://schemas.microsoft.com/office/drawing/2014/main" id="{4BA5A4FB-8C84-CED0-ABAD-3459BEBEF6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9E7EBCD-3A81-BE89-3414-D9DAE6C319D5}"/>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58371" name="Rectangle 3">
            <a:extLst>
              <a:ext uri="{FF2B5EF4-FFF2-40B4-BE49-F238E27FC236}">
                <a16:creationId xmlns:a16="http://schemas.microsoft.com/office/drawing/2014/main" id="{F4D8F09F-1DC5-ABFE-5E42-BDD95A097466}"/>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6</a:t>
            </a:r>
          </a:p>
        </p:txBody>
      </p:sp>
      <p:sp>
        <p:nvSpPr>
          <p:cNvPr id="58372" name="Rectangle 4">
            <a:extLst>
              <a:ext uri="{FF2B5EF4-FFF2-40B4-BE49-F238E27FC236}">
                <a16:creationId xmlns:a16="http://schemas.microsoft.com/office/drawing/2014/main" id="{9238A62A-78A0-3814-46D7-AE44C602BFC6}"/>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58373" name="Rectangle 5">
            <a:extLst>
              <a:ext uri="{FF2B5EF4-FFF2-40B4-BE49-F238E27FC236}">
                <a16:creationId xmlns:a16="http://schemas.microsoft.com/office/drawing/2014/main" id="{1014AA88-A1D5-06AA-6986-1E097BDAAC9F}"/>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58374" name="Rectangle 6">
            <a:extLst>
              <a:ext uri="{FF2B5EF4-FFF2-40B4-BE49-F238E27FC236}">
                <a16:creationId xmlns:a16="http://schemas.microsoft.com/office/drawing/2014/main" id="{788F0880-B076-F383-1BD2-8D1A07F51588}"/>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5" name="Rectangle 7">
            <a:extLst>
              <a:ext uri="{FF2B5EF4-FFF2-40B4-BE49-F238E27FC236}">
                <a16:creationId xmlns:a16="http://schemas.microsoft.com/office/drawing/2014/main" id="{252785B3-A99D-0E55-19EE-961945E44C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5BD2E5A-BF1B-B2E1-D5A3-7F814A4BA4C1}"/>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66563" name="Rectangle 3">
            <a:extLst>
              <a:ext uri="{FF2B5EF4-FFF2-40B4-BE49-F238E27FC236}">
                <a16:creationId xmlns:a16="http://schemas.microsoft.com/office/drawing/2014/main" id="{A6151A30-62E7-60C0-6AFA-B5097A5BF281}"/>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8</a:t>
            </a:r>
          </a:p>
        </p:txBody>
      </p:sp>
      <p:sp>
        <p:nvSpPr>
          <p:cNvPr id="66564" name="Rectangle 4">
            <a:extLst>
              <a:ext uri="{FF2B5EF4-FFF2-40B4-BE49-F238E27FC236}">
                <a16:creationId xmlns:a16="http://schemas.microsoft.com/office/drawing/2014/main" id="{C7F66C41-30BF-2D61-50B2-219B201953B5}"/>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66565" name="Rectangle 5">
            <a:extLst>
              <a:ext uri="{FF2B5EF4-FFF2-40B4-BE49-F238E27FC236}">
                <a16:creationId xmlns:a16="http://schemas.microsoft.com/office/drawing/2014/main" id="{F7757FC6-3EF8-B3D8-C156-6D52DB38C0C2}"/>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66566" name="Rectangle 6">
            <a:extLst>
              <a:ext uri="{FF2B5EF4-FFF2-40B4-BE49-F238E27FC236}">
                <a16:creationId xmlns:a16="http://schemas.microsoft.com/office/drawing/2014/main" id="{B4B48926-7403-BAAF-BF32-A8577E4BECA7}"/>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7" name="Rectangle 7">
            <a:extLst>
              <a:ext uri="{FF2B5EF4-FFF2-40B4-BE49-F238E27FC236}">
                <a16:creationId xmlns:a16="http://schemas.microsoft.com/office/drawing/2014/main" id="{59DAB122-6D97-EB0E-D2F4-69996CA3DF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41F58CC6-6518-6E0E-1430-E036BEFF7BF2}"/>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68611" name="Rectangle 3">
            <a:extLst>
              <a:ext uri="{FF2B5EF4-FFF2-40B4-BE49-F238E27FC236}">
                <a16:creationId xmlns:a16="http://schemas.microsoft.com/office/drawing/2014/main" id="{BDC4F710-4E8A-5F0D-358A-742A8187400B}"/>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9</a:t>
            </a:r>
          </a:p>
        </p:txBody>
      </p:sp>
      <p:sp>
        <p:nvSpPr>
          <p:cNvPr id="68612" name="Rectangle 4">
            <a:extLst>
              <a:ext uri="{FF2B5EF4-FFF2-40B4-BE49-F238E27FC236}">
                <a16:creationId xmlns:a16="http://schemas.microsoft.com/office/drawing/2014/main" id="{68730C82-F4A8-E6A8-A90F-A91A3351B2C1}"/>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68613" name="Rectangle 5">
            <a:extLst>
              <a:ext uri="{FF2B5EF4-FFF2-40B4-BE49-F238E27FC236}">
                <a16:creationId xmlns:a16="http://schemas.microsoft.com/office/drawing/2014/main" id="{08F9429F-0527-A9EA-63E6-FCAD87DCEE52}"/>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68614" name="Rectangle 6">
            <a:extLst>
              <a:ext uri="{FF2B5EF4-FFF2-40B4-BE49-F238E27FC236}">
                <a16:creationId xmlns:a16="http://schemas.microsoft.com/office/drawing/2014/main" id="{1F9201E8-FF0C-4004-0AFC-E26C2B7C581B}"/>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5" name="Rectangle 7">
            <a:extLst>
              <a:ext uri="{FF2B5EF4-FFF2-40B4-BE49-F238E27FC236}">
                <a16:creationId xmlns:a16="http://schemas.microsoft.com/office/drawing/2014/main" id="{951BFCBD-B636-9931-F14D-0C9D5D85DD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57F0E41-5D55-463A-288C-231CF12A2681}"/>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1683" name="Rectangle 3">
            <a:extLst>
              <a:ext uri="{FF2B5EF4-FFF2-40B4-BE49-F238E27FC236}">
                <a16:creationId xmlns:a16="http://schemas.microsoft.com/office/drawing/2014/main" id="{0FEDC5BB-C35F-DC8B-7037-12E7735DF2C6}"/>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11</a:t>
            </a:r>
          </a:p>
        </p:txBody>
      </p:sp>
      <p:sp>
        <p:nvSpPr>
          <p:cNvPr id="71684" name="Rectangle 4">
            <a:extLst>
              <a:ext uri="{FF2B5EF4-FFF2-40B4-BE49-F238E27FC236}">
                <a16:creationId xmlns:a16="http://schemas.microsoft.com/office/drawing/2014/main" id="{D001BC48-234C-278D-FF75-B4CBAFFC879A}"/>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1685" name="Rectangle 5">
            <a:extLst>
              <a:ext uri="{FF2B5EF4-FFF2-40B4-BE49-F238E27FC236}">
                <a16:creationId xmlns:a16="http://schemas.microsoft.com/office/drawing/2014/main" id="{21ADA114-51B0-34DA-CE68-1874977A34BA}"/>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1686" name="Rectangle 6">
            <a:extLst>
              <a:ext uri="{FF2B5EF4-FFF2-40B4-BE49-F238E27FC236}">
                <a16:creationId xmlns:a16="http://schemas.microsoft.com/office/drawing/2014/main" id="{5D584B58-26CE-672D-D2E0-F9AAA099DEC4}"/>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7" name="Rectangle 7">
            <a:extLst>
              <a:ext uri="{FF2B5EF4-FFF2-40B4-BE49-F238E27FC236}">
                <a16:creationId xmlns:a16="http://schemas.microsoft.com/office/drawing/2014/main" id="{D4F93F99-5E36-844D-C979-402089BAD0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DBC1B13-A237-FD72-0219-C5FD66BC49C1}"/>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3731" name="Rectangle 3">
            <a:extLst>
              <a:ext uri="{FF2B5EF4-FFF2-40B4-BE49-F238E27FC236}">
                <a16:creationId xmlns:a16="http://schemas.microsoft.com/office/drawing/2014/main" id="{36E2D602-96D0-ED12-C2BA-8443326AC607}"/>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12</a:t>
            </a:r>
          </a:p>
        </p:txBody>
      </p:sp>
      <p:sp>
        <p:nvSpPr>
          <p:cNvPr id="73732" name="Rectangle 4">
            <a:extLst>
              <a:ext uri="{FF2B5EF4-FFF2-40B4-BE49-F238E27FC236}">
                <a16:creationId xmlns:a16="http://schemas.microsoft.com/office/drawing/2014/main" id="{AE78781C-0139-45E7-FFD3-73ABA675228F}"/>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3733" name="Rectangle 5">
            <a:extLst>
              <a:ext uri="{FF2B5EF4-FFF2-40B4-BE49-F238E27FC236}">
                <a16:creationId xmlns:a16="http://schemas.microsoft.com/office/drawing/2014/main" id="{3A45F0C5-F552-B6FF-6488-BF2CDD0BB883}"/>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3734" name="Rectangle 6">
            <a:extLst>
              <a:ext uri="{FF2B5EF4-FFF2-40B4-BE49-F238E27FC236}">
                <a16:creationId xmlns:a16="http://schemas.microsoft.com/office/drawing/2014/main" id="{C56142E9-958B-A378-D33C-17273C8680B0}"/>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5" name="Rectangle 7">
            <a:extLst>
              <a:ext uri="{FF2B5EF4-FFF2-40B4-BE49-F238E27FC236}">
                <a16:creationId xmlns:a16="http://schemas.microsoft.com/office/drawing/2014/main" id="{54CB9F07-CA9C-A0AB-66E2-7D0103F5CC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54FD8D7A-789B-EE35-5AF0-D10E658392A5}"/>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5779" name="Rectangle 3">
            <a:extLst>
              <a:ext uri="{FF2B5EF4-FFF2-40B4-BE49-F238E27FC236}">
                <a16:creationId xmlns:a16="http://schemas.microsoft.com/office/drawing/2014/main" id="{3DD4D20E-B9D1-343A-8CAB-F2C1FC5F08CD}"/>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13</a:t>
            </a:r>
          </a:p>
        </p:txBody>
      </p:sp>
      <p:sp>
        <p:nvSpPr>
          <p:cNvPr id="75780" name="Rectangle 4">
            <a:extLst>
              <a:ext uri="{FF2B5EF4-FFF2-40B4-BE49-F238E27FC236}">
                <a16:creationId xmlns:a16="http://schemas.microsoft.com/office/drawing/2014/main" id="{E17EBD80-2604-40AF-304C-16722042BAF0}"/>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5781" name="Rectangle 5">
            <a:extLst>
              <a:ext uri="{FF2B5EF4-FFF2-40B4-BE49-F238E27FC236}">
                <a16:creationId xmlns:a16="http://schemas.microsoft.com/office/drawing/2014/main" id="{A571F857-24D7-03D0-92F2-C12A237C5D85}"/>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5782" name="Rectangle 6">
            <a:extLst>
              <a:ext uri="{FF2B5EF4-FFF2-40B4-BE49-F238E27FC236}">
                <a16:creationId xmlns:a16="http://schemas.microsoft.com/office/drawing/2014/main" id="{B71FF9FB-6776-391A-F331-BA727C228C5A}"/>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3" name="Rectangle 7">
            <a:extLst>
              <a:ext uri="{FF2B5EF4-FFF2-40B4-BE49-F238E27FC236}">
                <a16:creationId xmlns:a16="http://schemas.microsoft.com/office/drawing/2014/main" id="{D84FE600-2F49-82E7-DB0F-1E05814187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78AE859-F3F6-928A-1C02-227B5F6A2D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B8799C1-5A77-86A7-9682-0A460E36A1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412" name="Slide Number Placeholder 3">
            <a:extLst>
              <a:ext uri="{FF2B5EF4-FFF2-40B4-BE49-F238E27FC236}">
                <a16:creationId xmlns:a16="http://schemas.microsoft.com/office/drawing/2014/main" id="{A35C2112-8FA5-C734-0BC7-2B806F7FA1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17F206-C39E-48BC-BFCE-316D8E1FE4F6}" type="slidenum">
              <a:rPr lang="en-US" altLang="en-US" smtClean="0">
                <a:latin typeface="Arial" panose="020B0604020202020204" pitchFamily="34" charset="0"/>
                <a:ea typeface="MS PGothic" panose="020B0600070205080204" pitchFamily="34" charset="-128"/>
              </a:rPr>
              <a:pPr>
                <a:spcBef>
                  <a:spcPct val="0"/>
                </a:spcBef>
              </a:pPr>
              <a:t>6</a:t>
            </a:fld>
            <a:endParaRPr lang="en-US" altLang="en-US"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16441285-EFD9-BC9B-AA51-07C68005F391}"/>
              </a:ext>
            </a:extLst>
          </p:cNvPr>
          <p:cNvSpPr>
            <a:spLocks noChangeArrowheads="1"/>
          </p:cNvSpPr>
          <p:nvPr/>
        </p:nvSpPr>
        <p:spPr bwMode="auto">
          <a:xfrm>
            <a:off x="388620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7827" name="Rectangle 3">
            <a:extLst>
              <a:ext uri="{FF2B5EF4-FFF2-40B4-BE49-F238E27FC236}">
                <a16:creationId xmlns:a16="http://schemas.microsoft.com/office/drawing/2014/main" id="{42E5AF46-6470-FE8B-01D9-3A89D651E9BB}"/>
              </a:ext>
            </a:extLst>
          </p:cNvPr>
          <p:cNvSpPr>
            <a:spLocks noChangeArrowheads="1"/>
          </p:cNvSpPr>
          <p:nvPr/>
        </p:nvSpPr>
        <p:spPr bwMode="auto">
          <a:xfrm>
            <a:off x="388620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dirty="0">
                <a:latin typeface="Arial" panose="020B0604020202020204" pitchFamily="34" charset="0"/>
                <a:cs typeface="Arial" panose="020B0604020202020204" pitchFamily="34" charset="0"/>
              </a:rPr>
              <a:t>14</a:t>
            </a:r>
          </a:p>
        </p:txBody>
      </p:sp>
      <p:sp>
        <p:nvSpPr>
          <p:cNvPr id="77828" name="Rectangle 4">
            <a:extLst>
              <a:ext uri="{FF2B5EF4-FFF2-40B4-BE49-F238E27FC236}">
                <a16:creationId xmlns:a16="http://schemas.microsoft.com/office/drawing/2014/main" id="{21F21230-7AB0-4AD5-EF0F-5D0455E45AD1}"/>
              </a:ext>
            </a:extLst>
          </p:cNvPr>
          <p:cNvSpPr>
            <a:spLocks noChangeArrowheads="1"/>
          </p:cNvSpPr>
          <p:nvPr/>
        </p:nvSpPr>
        <p:spPr bwMode="auto">
          <a:xfrm>
            <a:off x="0" y="86296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7829" name="Rectangle 5">
            <a:extLst>
              <a:ext uri="{FF2B5EF4-FFF2-40B4-BE49-F238E27FC236}">
                <a16:creationId xmlns:a16="http://schemas.microsoft.com/office/drawing/2014/main" id="{9A99BBC3-FA0D-8B11-0FE2-5E5D27D46825}"/>
              </a:ext>
            </a:extLst>
          </p:cNvPr>
          <p:cNvSpPr>
            <a:spLocks noChangeArrowheads="1"/>
          </p:cNvSpPr>
          <p:nvPr/>
        </p:nvSpPr>
        <p:spPr bwMode="auto">
          <a:xfrm>
            <a:off x="0" y="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77830" name="Rectangle 6">
            <a:extLst>
              <a:ext uri="{FF2B5EF4-FFF2-40B4-BE49-F238E27FC236}">
                <a16:creationId xmlns:a16="http://schemas.microsoft.com/office/drawing/2014/main" id="{C6F91D31-E149-D2DB-2BE8-1506EC43FA48}"/>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31" name="Rectangle 7">
            <a:extLst>
              <a:ext uri="{FF2B5EF4-FFF2-40B4-BE49-F238E27FC236}">
                <a16:creationId xmlns:a16="http://schemas.microsoft.com/office/drawing/2014/main" id="{AF4E38B0-A086-7038-A2B2-FD34DA471C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4B30B7D-3974-6700-65D4-BCFE1BD55C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0E3EB09-0F16-72E5-A18C-99699FFEDD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9460" name="Slide Number Placeholder 3">
            <a:extLst>
              <a:ext uri="{FF2B5EF4-FFF2-40B4-BE49-F238E27FC236}">
                <a16:creationId xmlns:a16="http://schemas.microsoft.com/office/drawing/2014/main" id="{450BFE79-5BC7-02CC-DC94-CECEF82904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0C5557-1E22-422C-8137-37EECDF0A023}" type="slidenum">
              <a:rPr lang="en-US" altLang="en-US" smtClean="0">
                <a:latin typeface="Arial" panose="020B0604020202020204" pitchFamily="34" charset="0"/>
                <a:ea typeface="MS PGothic" panose="020B0600070205080204" pitchFamily="34" charset="-128"/>
              </a:rPr>
              <a:pPr>
                <a:spcBef>
                  <a:spcPct val="0"/>
                </a:spcBef>
              </a:pPr>
              <a:t>7</a:t>
            </a:fld>
            <a:endParaRPr lang="en-US" altLang="en-US"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FFAB77C-1449-BDD9-E56F-F557018B06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2033FED-7DD8-9277-BAFD-8CD60AA8E3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74EC77E3-0644-CB85-438A-78333AD61A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B0722C-9ED0-41AF-B8EB-A81E5211ED16}" type="slidenum">
              <a:rPr lang="en-US" altLang="en-US" smtClean="0">
                <a:latin typeface="Arial" panose="020B0604020202020204" pitchFamily="34" charset="0"/>
                <a:ea typeface="MS PGothic" panose="020B0600070205080204" pitchFamily="34" charset="-128"/>
              </a:rPr>
              <a:pPr>
                <a:spcBef>
                  <a:spcPct val="0"/>
                </a:spcBef>
              </a:pPr>
              <a:t>8</a:t>
            </a:fld>
            <a:endParaRPr lang="en-US" altLang="en-US"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155B684-671A-ADCD-3844-03F82A290D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F90C77E-B5F3-265E-5CCA-2779D5F98A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556" name="Slide Number Placeholder 3">
            <a:extLst>
              <a:ext uri="{FF2B5EF4-FFF2-40B4-BE49-F238E27FC236}">
                <a16:creationId xmlns:a16="http://schemas.microsoft.com/office/drawing/2014/main" id="{F5C9EE87-5C10-E7C7-34DC-79D451EB3D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0A697D-5E7F-4B76-BAFD-0B420493F996}" type="slidenum">
              <a:rPr lang="en-US" altLang="en-US" smtClean="0">
                <a:latin typeface="Arial" panose="020B0604020202020204" pitchFamily="34" charset="0"/>
                <a:ea typeface="MS PGothic" panose="020B0600070205080204" pitchFamily="34" charset="-128"/>
              </a:rPr>
              <a:pPr>
                <a:spcBef>
                  <a:spcPct val="0"/>
                </a:spcBef>
              </a:pPr>
              <a:t>9</a:t>
            </a:fld>
            <a:endParaRPr lang="en-US" altLang="en-US"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6FDCED5-14ED-F9A4-89CE-9BDE49B88E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4827488-C7A6-F0F5-03F2-FD0861092F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7652" name="Slide Number Placeholder 3">
            <a:extLst>
              <a:ext uri="{FF2B5EF4-FFF2-40B4-BE49-F238E27FC236}">
                <a16:creationId xmlns:a16="http://schemas.microsoft.com/office/drawing/2014/main" id="{7D05A16B-CDA5-4165-DC61-03ACCE6AF9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D6A4DE-F95A-4EE6-8280-335B94BFFD5F}" type="slidenum">
              <a:rPr lang="en-US" altLang="en-US" smtClean="0">
                <a:latin typeface="Arial" panose="020B0604020202020204" pitchFamily="34" charset="0"/>
                <a:ea typeface="MS PGothic" panose="020B0600070205080204" pitchFamily="34" charset="-128"/>
              </a:rPr>
              <a:pPr>
                <a:spcBef>
                  <a:spcPct val="0"/>
                </a:spcBef>
              </a:pPr>
              <a:t>10</a:t>
            </a:fld>
            <a:endParaRPr lang="en-US" altLang="en-US"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8E0173D-1D39-D40E-B8F9-769CFFC373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716FDD6-AC20-3C29-AB29-659340A8E4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700" name="Slide Number Placeholder 3">
            <a:extLst>
              <a:ext uri="{FF2B5EF4-FFF2-40B4-BE49-F238E27FC236}">
                <a16:creationId xmlns:a16="http://schemas.microsoft.com/office/drawing/2014/main" id="{18BDBF8B-A77F-3A6D-D03A-D94D9044CE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500837-B974-4355-86B4-7A2706CC7258}" type="slidenum">
              <a:rPr lang="en-US" altLang="en-US" smtClean="0">
                <a:latin typeface="Arial" panose="020B0604020202020204" pitchFamily="34" charset="0"/>
                <a:ea typeface="MS PGothic" panose="020B0600070205080204" pitchFamily="34" charset="-128"/>
              </a:rPr>
              <a:pPr>
                <a:spcBef>
                  <a:spcPct val="0"/>
                </a:spcBef>
              </a:pPr>
              <a:t>11</a:t>
            </a:fld>
            <a:endParaRPr lang="en-US" altLang="en-US"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EFAD3D4-463B-7541-DC64-E8DDC35381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4B751F8-D6A2-6881-9BDB-3BA3555D1D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1748" name="Slide Number Placeholder 3">
            <a:extLst>
              <a:ext uri="{FF2B5EF4-FFF2-40B4-BE49-F238E27FC236}">
                <a16:creationId xmlns:a16="http://schemas.microsoft.com/office/drawing/2014/main" id="{6FA11F71-2F7C-3780-B0BE-F54B2B06B9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6257B7-C9D9-4D09-86C0-CA732AC9225A}" type="slidenum">
              <a:rPr lang="en-US" altLang="en-US" smtClean="0">
                <a:latin typeface="Arial" panose="020B0604020202020204" pitchFamily="34" charset="0"/>
                <a:ea typeface="MS PGothic" panose="020B0600070205080204" pitchFamily="34" charset="-128"/>
              </a:rPr>
              <a:pPr>
                <a:spcBef>
                  <a:spcPct val="0"/>
                </a:spcBef>
              </a:pPr>
              <a:t>12</a:t>
            </a:fld>
            <a:endParaRPr lang="en-US" altLang="en-US"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AC30E92-A5BE-A881-9089-2490F83E8A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E17AA12-289C-8248-466F-62E86F0810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3796" name="Slide Number Placeholder 3">
            <a:extLst>
              <a:ext uri="{FF2B5EF4-FFF2-40B4-BE49-F238E27FC236}">
                <a16:creationId xmlns:a16="http://schemas.microsoft.com/office/drawing/2014/main" id="{1DFF8819-3FCE-1EB2-0689-629C2C1539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08F04C-DF10-4944-BF01-E1A2E72EE0AA}" type="slidenum">
              <a:rPr lang="en-US" altLang="en-US" smtClean="0">
                <a:latin typeface="Arial" panose="020B0604020202020204" pitchFamily="34" charset="0"/>
                <a:ea typeface="MS PGothic" panose="020B0600070205080204" pitchFamily="34" charset="-128"/>
              </a:rPr>
              <a:pPr>
                <a:spcBef>
                  <a:spcPct val="0"/>
                </a:spcBef>
              </a:pPr>
              <a:t>13</a:t>
            </a:fld>
            <a:endParaRPr lang="en-US" altLang="en-US" dirty="0">
              <a:latin typeface="Arial" panose="020B0604020202020204" pitchFamily="34" charset="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979810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FBF2F7E0-EBA8-ECC4-E961-6D2EB14A1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BA961070-833D-A7F8-ED99-E3C99186BB6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9628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pic>
        <p:nvPicPr>
          <p:cNvPr id="5" name="Picture 4" descr="Logo&#10;&#10;Description automatically generated">
            <a:extLst>
              <a:ext uri="{FF2B5EF4-FFF2-40B4-BE49-F238E27FC236}">
                <a16:creationId xmlns:a16="http://schemas.microsoft.com/office/drawing/2014/main" id="{9B1B2632-1382-D379-6D01-64254FDF7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F9723441-A903-196D-D70E-9D9D7325F8B2}"/>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47013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pic>
        <p:nvPicPr>
          <p:cNvPr id="5" name="Picture 4" descr="Logo&#10;&#10;Description automatically generated">
            <a:extLst>
              <a:ext uri="{FF2B5EF4-FFF2-40B4-BE49-F238E27FC236}">
                <a16:creationId xmlns:a16="http://schemas.microsoft.com/office/drawing/2014/main" id="{230F0283-A2D8-698D-1062-AE27477DE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1E3FFE64-4835-D54F-6AAA-6A9D6CBC31D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006219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A15ED300-B67C-A2A7-FB8F-DDB6731D7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296BD65F-6A85-ACFD-9588-DF87DD40D458}"/>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1964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pic>
        <p:nvPicPr>
          <p:cNvPr id="3" name="Picture 2" descr="Logo&#10;&#10;Description automatically generated">
            <a:extLst>
              <a:ext uri="{FF2B5EF4-FFF2-40B4-BE49-F238E27FC236}">
                <a16:creationId xmlns:a16="http://schemas.microsoft.com/office/drawing/2014/main" id="{3DCCE811-FDEE-4C82-899A-2FE33AEE4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3504045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pic>
        <p:nvPicPr>
          <p:cNvPr id="3" name="Picture 2" descr="Logo&#10;&#10;Description automatically generated">
            <a:extLst>
              <a:ext uri="{FF2B5EF4-FFF2-40B4-BE49-F238E27FC236}">
                <a16:creationId xmlns:a16="http://schemas.microsoft.com/office/drawing/2014/main" id="{7D7FE0D6-DA32-2D09-130B-B287059F9F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0171EB16-14C3-175D-0256-935E1D670A2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75278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pic>
        <p:nvPicPr>
          <p:cNvPr id="3" name="Picture 2" descr="Logo&#10;&#10;Description automatically generated">
            <a:extLst>
              <a:ext uri="{FF2B5EF4-FFF2-40B4-BE49-F238E27FC236}">
                <a16:creationId xmlns:a16="http://schemas.microsoft.com/office/drawing/2014/main" id="{A6B73DBA-5D05-BCE5-6E45-25F12D936A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945EBE0B-BC7C-6E73-BE6D-5D862D0C2DB0}"/>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321316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FBED8C75-CE49-8646-2ADF-57E57C8C0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760E2FE5-9E4B-0E3D-83F1-9836A117D304}"/>
              </a:ext>
            </a:extLst>
          </p:cNvPr>
          <p:cNvSpPr>
            <a:spLocks noGrp="1"/>
          </p:cNvSpPr>
          <p:nvPr>
            <p:ph type="sldNum" sz="quarter" idx="15"/>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527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3" name="Picture 2" descr="Logo&#10;&#10;Description automatically generated">
            <a:extLst>
              <a:ext uri="{FF2B5EF4-FFF2-40B4-BE49-F238E27FC236}">
                <a16:creationId xmlns:a16="http://schemas.microsoft.com/office/drawing/2014/main" id="{D8220524-5F96-08F0-C6DB-67DD181C5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0DBD461D-CE3B-54B6-12D3-88068EBF811A}"/>
              </a:ext>
            </a:extLst>
          </p:cNvPr>
          <p:cNvSpPr>
            <a:spLocks noGrp="1"/>
          </p:cNvSpPr>
          <p:nvPr>
            <p:ph type="sldNum" sz="quarter" idx="17"/>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69903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Logo&#10;&#10;Description automatically generated">
            <a:extLst>
              <a:ext uri="{FF2B5EF4-FFF2-40B4-BE49-F238E27FC236}">
                <a16:creationId xmlns:a16="http://schemas.microsoft.com/office/drawing/2014/main" id="{C657F650-309C-846B-E01B-B46283890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9A5164DD-9EC6-E41B-181D-26668555534A}"/>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3791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dirty="0"/>
              <a:t>      </a:t>
            </a:r>
          </a:p>
        </p:txBody>
      </p:sp>
      <p:pic>
        <p:nvPicPr>
          <p:cNvPr id="2" name="Picture 1" descr="Logo&#10;&#10;Description automatically generated">
            <a:extLst>
              <a:ext uri="{FF2B5EF4-FFF2-40B4-BE49-F238E27FC236}">
                <a16:creationId xmlns:a16="http://schemas.microsoft.com/office/drawing/2014/main" id="{A23B3552-B000-E570-56F9-60592BAF5B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BFF87748-01EA-B491-AD87-374EA1A95EDC}"/>
              </a:ext>
            </a:extLst>
          </p:cNvPr>
          <p:cNvSpPr>
            <a:spLocks noGrp="1"/>
          </p:cNvSpPr>
          <p:nvPr>
            <p:ph type="sldNum" sz="quarter" idx="23"/>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11291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Logo&#10;&#10;Description automatically generated">
            <a:extLst>
              <a:ext uri="{FF2B5EF4-FFF2-40B4-BE49-F238E27FC236}">
                <a16:creationId xmlns:a16="http://schemas.microsoft.com/office/drawing/2014/main" id="{24F86692-183A-EF3A-A543-3A40BB5F1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AFABBB24-D21D-F889-6AA4-23F8C52A959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82097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Logo&#10;&#10;Description automatically generated">
            <a:extLst>
              <a:ext uri="{FF2B5EF4-FFF2-40B4-BE49-F238E27FC236}">
                <a16:creationId xmlns:a16="http://schemas.microsoft.com/office/drawing/2014/main" id="{8041A74A-188C-75C3-2757-CA0ABD60FC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Logo&#10;&#10;Description automatically generated">
            <a:extLst>
              <a:ext uri="{FF2B5EF4-FFF2-40B4-BE49-F238E27FC236}">
                <a16:creationId xmlns:a16="http://schemas.microsoft.com/office/drawing/2014/main" id="{33DFC112-E2D3-442A-D1D3-616A782221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1200" y="3048004"/>
            <a:ext cx="10769600" cy="1146175"/>
          </a:xfrm>
        </p:spPr>
        <p:txBody>
          <a:bodyPr anchor="b"/>
          <a:lstStyle>
            <a:lvl1pPr>
              <a:defRPr>
                <a:solidFill>
                  <a:srgbClr val="F46A1F"/>
                </a:solidFill>
              </a:defRPr>
            </a:lvl1pPr>
          </a:lstStyle>
          <a:p>
            <a:r>
              <a:rPr lang="en-US"/>
              <a:t>Click to edit Master title style</a:t>
            </a:r>
            <a:endParaRPr lang="en-US" dirty="0"/>
          </a:p>
        </p:txBody>
      </p:sp>
      <p:sp>
        <p:nvSpPr>
          <p:cNvPr id="3" name="Subtitle 2"/>
          <p:cNvSpPr>
            <a:spLocks noGrp="1"/>
          </p:cNvSpPr>
          <p:nvPr>
            <p:ph type="subTitle" idx="1"/>
          </p:nvPr>
        </p:nvSpPr>
        <p:spPr>
          <a:xfrm>
            <a:off x="711200" y="4267200"/>
            <a:ext cx="10769600" cy="1295400"/>
          </a:xfrm>
        </p:spPr>
        <p:txBody>
          <a:bodyPr/>
          <a:lstStyle>
            <a:lvl1pPr marL="0" indent="0" algn="l">
              <a:buNone/>
              <a:defRPr>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27E73CC-297A-18CD-D382-3667B5CE92F0}"/>
              </a:ext>
            </a:extLst>
          </p:cNvPr>
          <p:cNvSpPr>
            <a:spLocks noGrp="1"/>
          </p:cNvSpPr>
          <p:nvPr>
            <p:ph type="dt" sz="half" idx="10"/>
          </p:nvPr>
        </p:nvSpPr>
        <p:spPr/>
        <p:txBody>
          <a:bodyPr/>
          <a:lstStyle>
            <a:lvl1pPr>
              <a:defRPr/>
            </a:lvl1pPr>
          </a:lstStyle>
          <a:p>
            <a:pPr>
              <a:defRPr/>
            </a:pPr>
            <a:fld id="{E24FAE54-30B2-4074-B9AB-B61D84843E09}" type="datetime1">
              <a:rPr lang="en-US"/>
              <a:pPr>
                <a:defRPr/>
              </a:pPr>
              <a:t>5/21/2024</a:t>
            </a:fld>
            <a:endParaRPr lang="en-US" dirty="0"/>
          </a:p>
        </p:txBody>
      </p:sp>
      <p:sp>
        <p:nvSpPr>
          <p:cNvPr id="5" name="Footer Placeholder 4">
            <a:extLst>
              <a:ext uri="{FF2B5EF4-FFF2-40B4-BE49-F238E27FC236}">
                <a16:creationId xmlns:a16="http://schemas.microsoft.com/office/drawing/2014/main" id="{82CF2D19-EEC0-3885-2652-034037DBF16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8B7F0D6-543F-C25B-61FF-162E2F8195D0}"/>
              </a:ext>
            </a:extLst>
          </p:cNvPr>
          <p:cNvSpPr>
            <a:spLocks noGrp="1"/>
          </p:cNvSpPr>
          <p:nvPr>
            <p:ph type="sldNum" sz="quarter" idx="12"/>
          </p:nvPr>
        </p:nvSpPr>
        <p:spPr/>
        <p:txBody>
          <a:bodyPr/>
          <a:lstStyle>
            <a:lvl1pPr>
              <a:defRPr/>
            </a:lvl1pPr>
          </a:lstStyle>
          <a:p>
            <a:pPr>
              <a:defRPr/>
            </a:pPr>
            <a:fld id="{30CE2235-7B4F-4EDA-B989-CD9D2764365C}" type="slidenum">
              <a:rPr lang="en-US" altLang="en-US"/>
              <a:pPr>
                <a:defRPr/>
              </a:pPr>
              <a:t>‹#›</a:t>
            </a:fld>
            <a:endParaRPr lang="en-US" altLang="en-US" dirty="0"/>
          </a:p>
        </p:txBody>
      </p:sp>
    </p:spTree>
    <p:extLst>
      <p:ext uri="{BB962C8B-B14F-4D97-AF65-F5344CB8AC3E}">
        <p14:creationId xmlns:p14="http://schemas.microsoft.com/office/powerpoint/2010/main" val="1608719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057400"/>
            <a:ext cx="10363200" cy="3657600"/>
          </a:xfrm>
        </p:spPr>
        <p:txBody>
          <a:bodyPr/>
          <a:lstStyle/>
          <a:p>
            <a:pPr lvl="0"/>
            <a:endParaRPr lang="en-US" noProof="0" dirty="0"/>
          </a:p>
        </p:txBody>
      </p:sp>
    </p:spTree>
    <p:extLst>
      <p:ext uri="{BB962C8B-B14F-4D97-AF65-F5344CB8AC3E}">
        <p14:creationId xmlns:p14="http://schemas.microsoft.com/office/powerpoint/2010/main" val="951690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F0A6AB-1C1C-982E-4E17-DB06788CEB72}"/>
              </a:ext>
            </a:extLst>
          </p:cNvPr>
          <p:cNvSpPr/>
          <p:nvPr userDrawn="1"/>
        </p:nvSpPr>
        <p:spPr>
          <a:xfrm>
            <a:off x="0" y="0"/>
            <a:ext cx="12192000" cy="762000"/>
          </a:xfrm>
          <a:prstGeom prst="rect">
            <a:avLst/>
          </a:prstGeom>
          <a:solidFill>
            <a:srgbClr val="F46A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FF"/>
              </a:solidFill>
              <a:ea typeface="ＭＳ Ｐゴシック" charset="-128"/>
            </a:endParaRPr>
          </a:p>
        </p:txBody>
      </p:sp>
      <p:sp>
        <p:nvSpPr>
          <p:cNvPr id="6" name="Rectangle 5">
            <a:extLst>
              <a:ext uri="{FF2B5EF4-FFF2-40B4-BE49-F238E27FC236}">
                <a16:creationId xmlns:a16="http://schemas.microsoft.com/office/drawing/2014/main" id="{E20A3A1E-033F-59FB-EE3C-E78D4AFED9F6}"/>
              </a:ext>
            </a:extLst>
          </p:cNvPr>
          <p:cNvSpPr/>
          <p:nvPr userDrawn="1"/>
        </p:nvSpPr>
        <p:spPr>
          <a:xfrm>
            <a:off x="0" y="6629400"/>
            <a:ext cx="12192000" cy="228600"/>
          </a:xfrm>
          <a:prstGeom prst="rect">
            <a:avLst/>
          </a:prstGeom>
          <a:solidFill>
            <a:srgbClr val="F46A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FF"/>
              </a:solidFill>
              <a:ea typeface="ＭＳ Ｐゴシック" charset="-128"/>
            </a:endParaRPr>
          </a:p>
        </p:txBody>
      </p:sp>
      <p:pic>
        <p:nvPicPr>
          <p:cNvPr id="7" name="Picture 10">
            <a:extLst>
              <a:ext uri="{FF2B5EF4-FFF2-40B4-BE49-F238E27FC236}">
                <a16:creationId xmlns:a16="http://schemas.microsoft.com/office/drawing/2014/main" id="{1999F23B-F819-976E-F016-0B5564D55E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36000" y="228601"/>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838200"/>
            <a:ext cx="10363200" cy="1143000"/>
          </a:xfrm>
        </p:spPr>
        <p:txBody>
          <a:bodyPr/>
          <a:lstStyle/>
          <a:p>
            <a:r>
              <a:rPr lang="en-US" dirty="0"/>
              <a:t>Click to edit Master title style</a:t>
            </a:r>
          </a:p>
        </p:txBody>
      </p:sp>
      <p:sp>
        <p:nvSpPr>
          <p:cNvPr id="3" name="Text Placeholder 2"/>
          <p:cNvSpPr>
            <a:spLocks noGrp="1"/>
          </p:cNvSpPr>
          <p:nvPr>
            <p:ph type="body" sz="half" idx="1"/>
          </p:nvPr>
        </p:nvSpPr>
        <p:spPr>
          <a:xfrm>
            <a:off x="914400" y="2209800"/>
            <a:ext cx="5080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197600" y="2209800"/>
            <a:ext cx="5080000" cy="3657600"/>
          </a:xfrm>
        </p:spPr>
        <p:txBody>
          <a:bodyPr/>
          <a:lstStyle/>
          <a:p>
            <a:pPr lvl="0"/>
            <a:endParaRPr lang="en-US" noProof="0" dirty="0"/>
          </a:p>
        </p:txBody>
      </p:sp>
    </p:spTree>
    <p:extLst>
      <p:ext uri="{BB962C8B-B14F-4D97-AF65-F5344CB8AC3E}">
        <p14:creationId xmlns:p14="http://schemas.microsoft.com/office/powerpoint/2010/main" val="401757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407231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706685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333B75A-FCD1-B1D6-C91B-44FF426973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40594E49-1EFA-E0AE-9A15-B50783B38E95}"/>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27624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1A38016B-4543-656B-2572-F730F60B6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15533E4E-EF83-18C9-F3FF-17D044796D8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6186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pic>
        <p:nvPicPr>
          <p:cNvPr id="3" name="Picture 2" descr="Logo&#10;&#10;Description automatically generated">
            <a:extLst>
              <a:ext uri="{FF2B5EF4-FFF2-40B4-BE49-F238E27FC236}">
                <a16:creationId xmlns:a16="http://schemas.microsoft.com/office/drawing/2014/main" id="{60573263-0025-8CB4-8D51-BD62F97B9D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31AED254-D3E9-6AD0-2FB3-4509840E354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757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4" name="Picture 3" descr="Logo&#10;&#10;Description automatically generated">
            <a:extLst>
              <a:ext uri="{FF2B5EF4-FFF2-40B4-BE49-F238E27FC236}">
                <a16:creationId xmlns:a16="http://schemas.microsoft.com/office/drawing/2014/main" id="{DCD8E5F9-7877-16D6-2A0D-B13D81CDC4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5312356F-BBDF-3A7A-A295-A02D9AFE8943}"/>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4238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5" name="Picture 4" descr="Logo&#10;&#10;Description automatically generated">
            <a:extLst>
              <a:ext uri="{FF2B5EF4-FFF2-40B4-BE49-F238E27FC236}">
                <a16:creationId xmlns:a16="http://schemas.microsoft.com/office/drawing/2014/main" id="{A22DE4F6-919E-8041-348D-A06262332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8EFB5D76-196B-2EE8-047E-C5816C1732A9}"/>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871458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7" name="Picture 6" descr="Logo&#10;&#10;Description automatically generated">
            <a:extLst>
              <a:ext uri="{FF2B5EF4-FFF2-40B4-BE49-F238E27FC236}">
                <a16:creationId xmlns:a16="http://schemas.microsoft.com/office/drawing/2014/main" id="{D244AB9F-867F-22E6-47B4-7CCD50A5C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8" name="Slide Number Placeholder 9">
            <a:extLst>
              <a:ext uri="{FF2B5EF4-FFF2-40B4-BE49-F238E27FC236}">
                <a16:creationId xmlns:a16="http://schemas.microsoft.com/office/drawing/2014/main" id="{28D27E6B-445A-8389-E590-71F51C1C42C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350729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366BD115-1089-657F-BC38-4563D3295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4F46EFA3-567D-E242-86A6-FC5BCD65A1BF}"/>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9470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6.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97" r:id="rId1"/>
    <p:sldLayoutId id="2147483784" r:id="rId2"/>
    <p:sldLayoutId id="2147483774" r:id="rId3"/>
    <p:sldLayoutId id="2147483770" r:id="rId4"/>
    <p:sldLayoutId id="2147483792" r:id="rId5"/>
    <p:sldLayoutId id="2147483769" r:id="rId6"/>
    <p:sldLayoutId id="2147483771" r:id="rId7"/>
    <p:sldLayoutId id="2147483772" r:id="rId8"/>
    <p:sldLayoutId id="2147483796" r:id="rId9"/>
    <p:sldLayoutId id="2147483773" r:id="rId10"/>
    <p:sldLayoutId id="2147483775" r:id="rId11"/>
    <p:sldLayoutId id="2147483776" r:id="rId12"/>
    <p:sldLayoutId id="2147483783" r:id="rId13"/>
    <p:sldLayoutId id="2147483788" r:id="rId14"/>
    <p:sldLayoutId id="2147483778" r:id="rId15"/>
    <p:sldLayoutId id="2147483787" r:id="rId16"/>
    <p:sldLayoutId id="2147483780" r:id="rId17"/>
    <p:sldLayoutId id="2147483779" r:id="rId18"/>
    <p:sldLayoutId id="2147483777" r:id="rId19"/>
    <p:sldLayoutId id="2147483781" r:id="rId20"/>
    <p:sldLayoutId id="2147483785" r:id="rId21"/>
    <p:sldLayoutId id="2147483794" r:id="rId22"/>
    <p:sldLayoutId id="2147483798" r:id="rId23"/>
    <p:sldLayoutId id="2147483799" r:id="rId24"/>
    <p:sldLayoutId id="2147483800"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wmf"/></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wmf"/></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wmf"/></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04044BA-BE9B-7AAA-65F6-EF68F35971C3}"/>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8195" name="Rectangle 3">
            <a:extLst>
              <a:ext uri="{FF2B5EF4-FFF2-40B4-BE49-F238E27FC236}">
                <a16:creationId xmlns:a16="http://schemas.microsoft.com/office/drawing/2014/main" id="{F9F073CA-D70E-6DBC-D1CC-41CC6133E040}"/>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8196" name="Rectangle 10">
            <a:extLst>
              <a:ext uri="{FF2B5EF4-FFF2-40B4-BE49-F238E27FC236}">
                <a16:creationId xmlns:a16="http://schemas.microsoft.com/office/drawing/2014/main" id="{5A3A8453-8CEC-DBB7-348F-0A9842838604}"/>
              </a:ext>
            </a:extLst>
          </p:cNvPr>
          <p:cNvSpPr>
            <a:spLocks noGrp="1"/>
          </p:cNvSpPr>
          <p:nvPr>
            <p:ph type="ctrTitle" idx="4294967295"/>
          </p:nvPr>
        </p:nvSpPr>
        <p:spPr>
          <a:xfrm>
            <a:off x="2038739" y="2820372"/>
            <a:ext cx="7853265" cy="867747"/>
          </a:xfrm>
        </p:spPr>
        <p:txBody>
          <a:bodyPr>
            <a:noAutofit/>
          </a:bodyPr>
          <a:lstStyle/>
          <a:p>
            <a:pPr algn="ctr" eaLnBrk="1" hangingPunct="1"/>
            <a:r>
              <a:rPr lang="en-US" altLang="en-US" sz="6000" dirty="0">
                <a:latin typeface="Source Sans Pro" panose="020B0503030403020204" pitchFamily="34" charset="0"/>
                <a:ea typeface="Source Sans Pro" panose="020B0503030403020204" pitchFamily="34" charset="0"/>
                <a:cs typeface="Rockwell" panose="02060603020205020403" pitchFamily="18" charset="0"/>
              </a:rPr>
              <a:t>Lockout/Tagout</a:t>
            </a:r>
          </a:p>
        </p:txBody>
      </p:sp>
      <p:sp>
        <p:nvSpPr>
          <p:cNvPr id="1031" name="Rectangle 11">
            <a:extLst>
              <a:ext uri="{FF2B5EF4-FFF2-40B4-BE49-F238E27FC236}">
                <a16:creationId xmlns:a16="http://schemas.microsoft.com/office/drawing/2014/main" id="{9433CA82-B283-BD68-19E4-AC61FE613BF2}"/>
              </a:ext>
            </a:extLst>
          </p:cNvPr>
          <p:cNvSpPr>
            <a:spLocks noGrp="1" noChangeArrowheads="1"/>
          </p:cNvSpPr>
          <p:nvPr>
            <p:ph type="subTitle" idx="4294967295"/>
          </p:nvPr>
        </p:nvSpPr>
        <p:spPr>
          <a:xfrm>
            <a:off x="2209800" y="4372947"/>
            <a:ext cx="7540689" cy="1190625"/>
          </a:xfrm>
        </p:spPr>
        <p:txBody>
          <a:bodyPr>
            <a:normAutofit fontScale="92500" lnSpcReduction="10000"/>
          </a:bodyPr>
          <a:lstStyle/>
          <a:p>
            <a:pPr algn="ctr" eaLnBrk="1" hangingPunct="1">
              <a:buFont typeface="Courier New" charset="0"/>
              <a:buNone/>
              <a:defRPr/>
            </a:pPr>
            <a:r>
              <a:rPr lang="en-US" sz="1800" dirty="0">
                <a:latin typeface="Source Sans Pro" panose="020B0503030403020204" pitchFamily="34" charset="0"/>
                <a:ea typeface="Source Sans Pro" panose="020B0503030403020204" pitchFamily="34" charset="0"/>
              </a:rPr>
              <a:t>Brian Zachetti, CSP</a:t>
            </a:r>
          </a:p>
          <a:p>
            <a:pPr algn="ctr" eaLnBrk="1" hangingPunct="1">
              <a:buFont typeface="Courier New" charset="0"/>
              <a:buNone/>
              <a:defRPr/>
            </a:pPr>
            <a:r>
              <a:rPr lang="en-US" sz="1800" dirty="0">
                <a:latin typeface="Source Sans Pro" panose="020B0503030403020204" pitchFamily="34" charset="0"/>
                <a:ea typeface="Source Sans Pro" panose="020B0503030403020204" pitchFamily="34" charset="0"/>
              </a:rPr>
              <a:t>Industrial Safety Consultant Specialist</a:t>
            </a:r>
          </a:p>
          <a:p>
            <a:pPr algn="ctr">
              <a:buNone/>
              <a:defRPr/>
            </a:pPr>
            <a:r>
              <a:rPr lang="en-US" sz="1800" dirty="0">
                <a:latin typeface="Source Sans Pro" panose="020B0503030403020204" pitchFamily="34" charset="0"/>
                <a:ea typeface="Source Sans Pro" panose="020B0503030403020204" pitchFamily="34" charset="0"/>
              </a:rPr>
              <a:t>BWC Division of Safety &amp; Hygiene</a:t>
            </a:r>
          </a:p>
          <a:p>
            <a:pPr eaLnBrk="1" hangingPunct="1">
              <a:buFont typeface="Courier New" charset="0"/>
              <a:buNone/>
              <a:defRPr/>
            </a:pPr>
            <a:endParaRPr lang="en-US" sz="900" dirty="0">
              <a:ea typeface="ＭＳ Ｐゴシック" charset="-128"/>
            </a:endParaRPr>
          </a:p>
        </p:txBody>
      </p:sp>
      <p:pic>
        <p:nvPicPr>
          <p:cNvPr id="8200" name="Picture 10">
            <a:extLst>
              <a:ext uri="{FF2B5EF4-FFF2-40B4-BE49-F238E27FC236}">
                <a16:creationId xmlns:a16="http://schemas.microsoft.com/office/drawing/2014/main" id="{C734DCED-A2EC-198C-942A-C93D83E033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286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3C09BA2-FB2F-12A9-2003-3842DD22F653}"/>
              </a:ext>
            </a:extLst>
          </p:cNvPr>
          <p:cNvPicPr>
            <a:picLocks noChangeAspect="1"/>
          </p:cNvPicPr>
          <p:nvPr/>
        </p:nvPicPr>
        <p:blipFill>
          <a:blip r:embed="rId4"/>
          <a:stretch>
            <a:fillRect/>
          </a:stretch>
        </p:blipFill>
        <p:spPr>
          <a:xfrm>
            <a:off x="2847391" y="723605"/>
            <a:ext cx="2266503" cy="1966888"/>
          </a:xfrm>
          <a:prstGeom prst="rect">
            <a:avLst/>
          </a:prstGeom>
        </p:spPr>
      </p:pic>
      <p:pic>
        <p:nvPicPr>
          <p:cNvPr id="2" name="Picture 1">
            <a:extLst>
              <a:ext uri="{FF2B5EF4-FFF2-40B4-BE49-F238E27FC236}">
                <a16:creationId xmlns:a16="http://schemas.microsoft.com/office/drawing/2014/main" id="{193824E7-3569-8C89-DB27-9EAA29A2AE4C}"/>
              </a:ext>
            </a:extLst>
          </p:cNvPr>
          <p:cNvPicPr>
            <a:picLocks noChangeAspect="1"/>
          </p:cNvPicPr>
          <p:nvPr/>
        </p:nvPicPr>
        <p:blipFill>
          <a:blip r:embed="rId5"/>
          <a:stretch>
            <a:fillRect/>
          </a:stretch>
        </p:blipFill>
        <p:spPr>
          <a:xfrm>
            <a:off x="6096000" y="954119"/>
            <a:ext cx="3146652" cy="15058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28EF964-974D-7015-0B2B-AE315B543BE9}"/>
              </a:ext>
            </a:extLst>
          </p:cNvPr>
          <p:cNvSpPr>
            <a:spLocks noGrp="1"/>
          </p:cNvSpPr>
          <p:nvPr>
            <p:ph type="title"/>
          </p:nvPr>
        </p:nvSpPr>
        <p:spPr/>
        <p:txBody>
          <a:bodyPr>
            <a:normAutofit/>
          </a:bodyPr>
          <a:lstStyle/>
          <a:p>
            <a:pPr eaLnBrk="1" hangingPunct="1"/>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Lockout Vs. Minor Servicing Exemption</a:t>
            </a:r>
          </a:p>
        </p:txBody>
      </p:sp>
      <p:sp>
        <p:nvSpPr>
          <p:cNvPr id="26627" name="Content Placeholder 2">
            <a:extLst>
              <a:ext uri="{FF2B5EF4-FFF2-40B4-BE49-F238E27FC236}">
                <a16:creationId xmlns:a16="http://schemas.microsoft.com/office/drawing/2014/main" id="{60DDACF4-223E-7C44-524E-966914023050}"/>
              </a:ext>
            </a:extLst>
          </p:cNvPr>
          <p:cNvSpPr>
            <a:spLocks noGrp="1"/>
          </p:cNvSpPr>
          <p:nvPr>
            <p:ph idx="1"/>
          </p:nvPr>
        </p:nvSpPr>
        <p:spPr>
          <a:xfrm>
            <a:off x="541176" y="1470819"/>
            <a:ext cx="9566988" cy="3916362"/>
          </a:xfrm>
        </p:spPr>
        <p:txBody>
          <a:bodyPr/>
          <a:lstStyle/>
          <a:p>
            <a:pPr eaLnBrk="1" hangingPunct="1">
              <a:lnSpc>
                <a:spcPct val="100000"/>
              </a:lnSpc>
            </a:pPr>
            <a:r>
              <a:rPr lang="en-US" altLang="en-US" sz="2800" dirty="0">
                <a:latin typeface="Source Sans Pro" panose="020B0503030403020204" pitchFamily="34" charset="0"/>
                <a:ea typeface="Source Sans Pro" panose="020B0503030403020204" pitchFamily="34" charset="0"/>
                <a:cs typeface="Arial" panose="020B0604020202020204" pitchFamily="34" charset="0"/>
              </a:rPr>
              <a:t>Lockout/tagout provides the greatest level of protection and, whenever possible, should be used to protect employees from hazardous energy. </a:t>
            </a:r>
          </a:p>
          <a:p>
            <a:pPr lvl="1" eaLnBrk="1" hangingPunct="1">
              <a:lnSpc>
                <a:spcPct val="100000"/>
              </a:lnSpc>
            </a:pPr>
            <a:r>
              <a:rPr lang="en-US" altLang="en-US" sz="2400" dirty="0">
                <a:latin typeface="Source Sans Pro" panose="020B0503030403020204" pitchFamily="34" charset="0"/>
                <a:ea typeface="Source Sans Pro" panose="020B0503030403020204" pitchFamily="34" charset="0"/>
                <a:cs typeface="Arial" panose="020B0604020202020204" pitchFamily="34" charset="0"/>
              </a:rPr>
              <a:t>UAW view</a:t>
            </a:r>
          </a:p>
          <a:p>
            <a:pPr lvl="1" eaLnBrk="1" hangingPunct="1">
              <a:lnSpc>
                <a:spcPct val="100000"/>
              </a:lnSpc>
            </a:pPr>
            <a:r>
              <a:rPr lang="en-US" altLang="en-US" sz="2400" dirty="0">
                <a:latin typeface="Source Sans Pro" panose="020B0503030403020204" pitchFamily="34" charset="0"/>
                <a:ea typeface="Source Sans Pro" panose="020B0503030403020204" pitchFamily="34" charset="0"/>
                <a:cs typeface="Arial" panose="020B0604020202020204" pitchFamily="34" charset="0"/>
              </a:rPr>
              <a:t>Abuse Of minor servicing exemption</a:t>
            </a:r>
          </a:p>
          <a:p>
            <a:pPr lvl="1" eaLnBrk="1" hangingPunct="1">
              <a:lnSpc>
                <a:spcPct val="100000"/>
              </a:lnSpc>
            </a:pPr>
            <a:r>
              <a:rPr lang="en-US" altLang="en-US" sz="2400" dirty="0">
                <a:latin typeface="Source Sans Pro" panose="020B0503030403020204" pitchFamily="34" charset="0"/>
                <a:ea typeface="Source Sans Pro" panose="020B0503030403020204" pitchFamily="34" charset="0"/>
                <a:cs typeface="Arial" panose="020B0604020202020204" pitchFamily="34" charset="0"/>
              </a:rPr>
              <a:t>Identify tasks in your facility</a:t>
            </a:r>
          </a:p>
          <a:p>
            <a:pPr lvl="1" eaLnBrk="1" hangingPunct="1">
              <a:lnSpc>
                <a:spcPct val="100000"/>
              </a:lnSpc>
            </a:pPr>
            <a:r>
              <a:rPr lang="en-US" altLang="en-US" sz="2400" dirty="0">
                <a:latin typeface="Source Sans Pro" panose="020B0503030403020204" pitchFamily="34" charset="0"/>
                <a:ea typeface="Source Sans Pro" panose="020B0503030403020204" pitchFamily="34" charset="0"/>
                <a:cs typeface="Arial" panose="020B0604020202020204" pitchFamily="34" charset="0"/>
              </a:rPr>
              <a:t>Risk assessment</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B8CF1E2-3A57-9EDE-76F4-C261A58152D6}"/>
              </a:ext>
            </a:extLst>
          </p:cNvPr>
          <p:cNvSpPr>
            <a:spLocks noGrp="1"/>
          </p:cNvSpPr>
          <p:nvPr>
            <p:ph type="title"/>
          </p:nvPr>
        </p:nvSpPr>
        <p:spPr/>
        <p:txBody>
          <a:bodyPr>
            <a:normAutofit/>
          </a:bodyPr>
          <a:lstStyle/>
          <a:p>
            <a:pPr eaLnBrk="1" hangingPunct="1"/>
            <a:r>
              <a:rPr lang="en-US" altLang="en-US" sz="4000" dirty="0">
                <a:latin typeface="Source Sans Pro" panose="020B0503030403020204" pitchFamily="34" charset="0"/>
                <a:ea typeface="Source Sans Pro" panose="020B0503030403020204" pitchFamily="34" charset="0"/>
                <a:cs typeface="Rockwell" panose="02060603020205020403" pitchFamily="18" charset="0"/>
              </a:rPr>
              <a:t>Three Criteria for Minor Servicing Exemption </a:t>
            </a:r>
          </a:p>
        </p:txBody>
      </p:sp>
      <p:sp>
        <p:nvSpPr>
          <p:cNvPr id="28675" name="Content Placeholder 2">
            <a:extLst>
              <a:ext uri="{FF2B5EF4-FFF2-40B4-BE49-F238E27FC236}">
                <a16:creationId xmlns:a16="http://schemas.microsoft.com/office/drawing/2014/main" id="{EA4EBF7E-5222-6A77-B312-0063D617B7D0}"/>
              </a:ext>
            </a:extLst>
          </p:cNvPr>
          <p:cNvSpPr>
            <a:spLocks noGrp="1"/>
          </p:cNvSpPr>
          <p:nvPr>
            <p:ph idx="1"/>
          </p:nvPr>
        </p:nvSpPr>
        <p:spPr>
          <a:xfrm>
            <a:off x="541176" y="1884784"/>
            <a:ext cx="9669624" cy="4287416"/>
          </a:xfrm>
        </p:spPr>
        <p:txBody>
          <a:bodyPr>
            <a:normAutofit/>
          </a:bodyPr>
          <a:lstStyle/>
          <a:p>
            <a:pPr eaLnBrk="1" hangingPunct="1">
              <a:lnSpc>
                <a:spcPct val="100000"/>
              </a:lnSpc>
            </a:pPr>
            <a:r>
              <a:rPr lang="en-US" altLang="en-US" sz="2800" dirty="0">
                <a:latin typeface="Source Sans Pro" panose="020B0503030403020204" pitchFamily="34" charset="0"/>
                <a:ea typeface="Source Sans Pro" panose="020B0503030403020204" pitchFamily="34" charset="0"/>
                <a:cs typeface="Arial" panose="020B0604020202020204" pitchFamily="34" charset="0"/>
              </a:rPr>
              <a:t>You can use three specific criteria to determine if the minor servicing exception would apply to a particular activity. </a:t>
            </a:r>
            <a:br>
              <a:rPr lang="en-US" altLang="en-US" sz="2800" dirty="0">
                <a:latin typeface="Source Sans Pro" panose="020B0503030403020204" pitchFamily="34" charset="0"/>
                <a:ea typeface="Source Sans Pro" panose="020B0503030403020204" pitchFamily="34" charset="0"/>
                <a:cs typeface="Arial" panose="020B0604020202020204" pitchFamily="34" charset="0"/>
              </a:rPr>
            </a:br>
            <a:br>
              <a:rPr lang="en-US" altLang="en-US" sz="2800" dirty="0">
                <a:latin typeface="Source Sans Pro" panose="020B0503030403020204" pitchFamily="34" charset="0"/>
                <a:ea typeface="Source Sans Pro" panose="020B0503030403020204" pitchFamily="34" charset="0"/>
                <a:cs typeface="Arial" panose="020B0604020202020204" pitchFamily="34" charset="0"/>
              </a:rPr>
            </a:br>
            <a:r>
              <a:rPr lang="en-US" altLang="en-US" sz="2800" dirty="0">
                <a:latin typeface="Source Sans Pro" panose="020B0503030403020204" pitchFamily="34" charset="0"/>
                <a:ea typeface="Source Sans Pro" panose="020B0503030403020204" pitchFamily="34" charset="0"/>
                <a:cs typeface="Arial" panose="020B0604020202020204" pitchFamily="34" charset="0"/>
              </a:rPr>
              <a:t>First, the activity must be conducted during normal production operations, i.e., while the machine or equipment is actually performing its intended production function.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29AE812-8F7B-7525-6753-B019D17EB3E0}"/>
              </a:ext>
            </a:extLst>
          </p:cNvPr>
          <p:cNvSpPr>
            <a:spLocks noGrp="1"/>
          </p:cNvSpPr>
          <p:nvPr>
            <p:ph type="title"/>
          </p:nvPr>
        </p:nvSpPr>
        <p:spPr/>
        <p:txBody>
          <a:bodyPr>
            <a:normAutofit/>
          </a:bodyPr>
          <a:lstStyle/>
          <a:p>
            <a:pPr eaLnBrk="1" hangingPunct="1"/>
            <a:r>
              <a:rPr lang="en-US" altLang="en-US" sz="4000" dirty="0">
                <a:latin typeface="Source Sans Pro" panose="020B0503030403020204" pitchFamily="34" charset="0"/>
                <a:ea typeface="Source Sans Pro" panose="020B0503030403020204" pitchFamily="34" charset="0"/>
                <a:cs typeface="Rockwell" panose="02060603020205020403" pitchFamily="18" charset="0"/>
              </a:rPr>
              <a:t>Three Criteria for Minor Servicing Exemption </a:t>
            </a:r>
          </a:p>
        </p:txBody>
      </p:sp>
      <p:sp>
        <p:nvSpPr>
          <p:cNvPr id="30723" name="Content Placeholder 2">
            <a:extLst>
              <a:ext uri="{FF2B5EF4-FFF2-40B4-BE49-F238E27FC236}">
                <a16:creationId xmlns:a16="http://schemas.microsoft.com/office/drawing/2014/main" id="{A8B9B66D-67A3-400C-832C-B0E3C4C040D2}"/>
              </a:ext>
            </a:extLst>
          </p:cNvPr>
          <p:cNvSpPr>
            <a:spLocks noGrp="1"/>
          </p:cNvSpPr>
          <p:nvPr>
            <p:ph idx="1"/>
          </p:nvPr>
        </p:nvSpPr>
        <p:spPr>
          <a:xfrm>
            <a:off x="475861" y="1690689"/>
            <a:ext cx="9734939" cy="4511676"/>
          </a:xfrm>
        </p:spPr>
        <p:txBody>
          <a:bodyPr>
            <a:normAutofit/>
          </a:bodyPr>
          <a:lstStyle/>
          <a:p>
            <a:pPr eaLnBrk="1" hangingPunct="1"/>
            <a:r>
              <a:rPr lang="en-US" altLang="en-US" sz="2600" dirty="0">
                <a:latin typeface="Source Sans Pro" panose="020B0503030403020204" pitchFamily="34" charset="0"/>
                <a:ea typeface="Source Sans Pro" panose="020B0503030403020204" pitchFamily="34" charset="0"/>
                <a:cs typeface="Arial" panose="020B0604020202020204" pitchFamily="34" charset="0"/>
              </a:rPr>
              <a:t>Second, the activity must be: </a:t>
            </a:r>
          </a:p>
          <a:p>
            <a:pPr eaLnBrk="1" hangingPunct="1"/>
            <a:r>
              <a:rPr lang="en-US" altLang="en-US" sz="2600" dirty="0">
                <a:latin typeface="Source Sans Pro" panose="020B0503030403020204" pitchFamily="34" charset="0"/>
                <a:ea typeface="Source Sans Pro" panose="020B0503030403020204" pitchFamily="34" charset="0"/>
                <a:cs typeface="Arial" panose="020B0604020202020204" pitchFamily="34" charset="0"/>
              </a:rPr>
              <a:t>Routine: The activity must be a regular course of procedure and be in accordance with established practices; </a:t>
            </a:r>
          </a:p>
          <a:p>
            <a:pPr eaLnBrk="1" hangingPunct="1"/>
            <a:r>
              <a:rPr lang="en-US" altLang="en-US" sz="2600" dirty="0">
                <a:latin typeface="Source Sans Pro" panose="020B0503030403020204" pitchFamily="34" charset="0"/>
                <a:ea typeface="Source Sans Pro" panose="020B0503030403020204" pitchFamily="34" charset="0"/>
                <a:cs typeface="Arial" panose="020B0604020202020204" pitchFamily="34" charset="0"/>
              </a:rPr>
              <a:t>Repetitive: The activity must be regularly repeated as part of the production process; </a:t>
            </a:r>
          </a:p>
          <a:p>
            <a:pPr eaLnBrk="1" hangingPunct="1"/>
            <a:r>
              <a:rPr lang="en-US" altLang="en-US" sz="2600" dirty="0">
                <a:latin typeface="Source Sans Pro" panose="020B0503030403020204" pitchFamily="34" charset="0"/>
                <a:ea typeface="Source Sans Pro" panose="020B0503030403020204" pitchFamily="34" charset="0"/>
                <a:cs typeface="Arial" panose="020B0604020202020204" pitchFamily="34" charset="0"/>
              </a:rPr>
              <a:t>Integral: The activity must be essential to the production process.</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7AFA445-8106-012F-9A06-57D67D52002E}"/>
              </a:ext>
            </a:extLst>
          </p:cNvPr>
          <p:cNvSpPr>
            <a:spLocks noGrp="1"/>
          </p:cNvSpPr>
          <p:nvPr>
            <p:ph type="title"/>
          </p:nvPr>
        </p:nvSpPr>
        <p:spPr/>
        <p:txBody>
          <a:bodyPr>
            <a:normAutofit/>
          </a:bodyPr>
          <a:lstStyle/>
          <a:p>
            <a:pPr eaLnBrk="1" hangingPunct="1"/>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3 Criteria For Minor Servicing Exemption </a:t>
            </a:r>
          </a:p>
        </p:txBody>
      </p:sp>
      <p:sp>
        <p:nvSpPr>
          <p:cNvPr id="32771" name="Content Placeholder 2">
            <a:extLst>
              <a:ext uri="{FF2B5EF4-FFF2-40B4-BE49-F238E27FC236}">
                <a16:creationId xmlns:a16="http://schemas.microsoft.com/office/drawing/2014/main" id="{367E6C5B-B5FF-EEA0-81F5-2F5AAD383B21}"/>
              </a:ext>
            </a:extLst>
          </p:cNvPr>
          <p:cNvSpPr>
            <a:spLocks noGrp="1"/>
          </p:cNvSpPr>
          <p:nvPr>
            <p:ph idx="1"/>
          </p:nvPr>
        </p:nvSpPr>
        <p:spPr>
          <a:xfrm>
            <a:off x="559837" y="1940767"/>
            <a:ext cx="9650963" cy="4261597"/>
          </a:xfrm>
        </p:spPr>
        <p:txBody>
          <a:bodyPr>
            <a:normAutofit lnSpcReduction="10000"/>
          </a:bodyPr>
          <a:lstStyle/>
          <a:p>
            <a:pPr eaLnBrk="1" hangingPunct="1"/>
            <a:r>
              <a:rPr lang="en-US" altLang="en-US" sz="2600" dirty="0">
                <a:latin typeface="Source Sans Pro" panose="020B0503030403020204" pitchFamily="34" charset="0"/>
                <a:ea typeface="Source Sans Pro" panose="020B0503030403020204" pitchFamily="34" charset="0"/>
                <a:cs typeface="Arial" panose="020B0604020202020204" pitchFamily="34" charset="0"/>
              </a:rPr>
              <a:t>Third, if all of these apply: </a:t>
            </a:r>
          </a:p>
          <a:p>
            <a:pPr eaLnBrk="1" hangingPunct="1"/>
            <a:r>
              <a:rPr lang="en-US" altLang="en-US" sz="2600" dirty="0">
                <a:latin typeface="Source Sans Pro" panose="020B0503030403020204" pitchFamily="34" charset="0"/>
                <a:ea typeface="Source Sans Pro" panose="020B0503030403020204" pitchFamily="34" charset="0"/>
                <a:cs typeface="Arial" panose="020B0604020202020204" pitchFamily="34" charset="0"/>
              </a:rPr>
              <a:t>The employer must use alternative measures to provide effective protection from the hazardous energy;</a:t>
            </a:r>
          </a:p>
          <a:p>
            <a:pPr eaLnBrk="1" hangingPunct="1"/>
            <a:r>
              <a:rPr lang="en-US" altLang="en-US" sz="2600" dirty="0">
                <a:latin typeface="Source Sans Pro" panose="020B0503030403020204" pitchFamily="34" charset="0"/>
                <a:ea typeface="Source Sans Pro" panose="020B0503030403020204" pitchFamily="34" charset="0"/>
                <a:cs typeface="Arial" panose="020B0604020202020204" pitchFamily="34" charset="0"/>
              </a:rPr>
              <a:t>These alternative measures must enable the employee to safely perform the servicing task without being exposed to the unexpected energization or activation of the equipment, or the release of stored energy. </a:t>
            </a:r>
            <a:br>
              <a:rPr lang="en-US" altLang="en-US" dirty="0">
                <a:latin typeface="Arial" panose="020B0604020202020204" pitchFamily="34" charset="0"/>
                <a:cs typeface="Arial" panose="020B0604020202020204" pitchFamily="34" charset="0"/>
              </a:rPr>
            </a:br>
            <a:br>
              <a:rPr lang="en-US" altLang="en-US" dirty="0">
                <a:latin typeface="Arial" panose="020B0604020202020204" pitchFamily="34" charset="0"/>
                <a:cs typeface="Arial" panose="020B0604020202020204" pitchFamily="34" charset="0"/>
              </a:rPr>
            </a:b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DF90FEF-579C-0F89-FDE8-EFDCA97A2FD6}"/>
              </a:ext>
            </a:extLst>
          </p:cNvPr>
          <p:cNvSpPr>
            <a:spLocks noGrp="1"/>
          </p:cNvSpPr>
          <p:nvPr>
            <p:ph type="title"/>
          </p:nvPr>
        </p:nvSpPr>
        <p:spPr/>
        <p:txBody>
          <a:bodyPr/>
          <a:lstStyle/>
          <a:p>
            <a:pPr eaLnBrk="1" hangingPunct="1"/>
            <a:r>
              <a:rPr lang="en-US" altLang="en-US" sz="4800" dirty="0">
                <a:latin typeface="Source Sans Pro" panose="020B0503030403020204" pitchFamily="34" charset="0"/>
                <a:ea typeface="Source Sans Pro" panose="020B0503030403020204" pitchFamily="34" charset="0"/>
                <a:cs typeface="Rockwell" panose="02060603020205020403" pitchFamily="18" charset="0"/>
              </a:rPr>
              <a:t>Minor Servicing Questions</a:t>
            </a:r>
            <a:br>
              <a:rPr lang="en-US" altLang="en-US" dirty="0">
                <a:latin typeface="Rockwell" panose="02060603020205020403" pitchFamily="18" charset="0"/>
                <a:cs typeface="Rockwell" panose="02060603020205020403" pitchFamily="18" charset="0"/>
              </a:rPr>
            </a:br>
            <a:endParaRPr lang="en-US" altLang="en-US" dirty="0">
              <a:latin typeface="Rockwell" panose="02060603020205020403" pitchFamily="18" charset="0"/>
              <a:cs typeface="Rockwell" panose="02060603020205020403" pitchFamily="18" charset="0"/>
            </a:endParaRPr>
          </a:p>
        </p:txBody>
      </p:sp>
      <p:sp>
        <p:nvSpPr>
          <p:cNvPr id="34819" name="Content Placeholder 2">
            <a:extLst>
              <a:ext uri="{FF2B5EF4-FFF2-40B4-BE49-F238E27FC236}">
                <a16:creationId xmlns:a16="http://schemas.microsoft.com/office/drawing/2014/main" id="{93A56DC2-E190-4627-6176-F62E093956C9}"/>
              </a:ext>
            </a:extLst>
          </p:cNvPr>
          <p:cNvSpPr>
            <a:spLocks noGrp="1"/>
          </p:cNvSpPr>
          <p:nvPr>
            <p:ph idx="1"/>
          </p:nvPr>
        </p:nvSpPr>
        <p:spPr/>
        <p:txBody>
          <a:bodyPr>
            <a:normAutofit/>
          </a:bodyPr>
          <a:lstStyle/>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Is the task short in duration?</a:t>
            </a:r>
          </a:p>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Does the task occur frequently during the shift?</a:t>
            </a:r>
          </a:p>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Is the task usually performed by operators, setup, service?</a:t>
            </a:r>
          </a:p>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Does the task involve extensive disassembly?</a:t>
            </a:r>
          </a:p>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Does the task represent predetermined cyclical activities?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68790C8-1172-AF0F-73D6-4520C62234E9}"/>
              </a:ext>
            </a:extLst>
          </p:cNvPr>
          <p:cNvSpPr>
            <a:spLocks noGrp="1"/>
          </p:cNvSpPr>
          <p:nvPr>
            <p:ph type="title"/>
          </p:nvPr>
        </p:nvSpPr>
        <p:spPr/>
        <p:txBody>
          <a:bodyPr>
            <a:normAutofit/>
          </a:bodyPr>
          <a:lstStyle/>
          <a:p>
            <a:pPr eaLnBrk="1" hangingPunct="1"/>
            <a:r>
              <a:rPr lang="en-US" altLang="en-US" sz="4800" dirty="0">
                <a:latin typeface="Source Sans Pro" panose="020B0503030403020204" pitchFamily="34" charset="0"/>
                <a:ea typeface="Source Sans Pro" panose="020B0503030403020204" pitchFamily="34" charset="0"/>
                <a:cs typeface="Rockwell" panose="02060603020205020403" pitchFamily="18" charset="0"/>
              </a:rPr>
              <a:t>Minor Servicing Questions</a:t>
            </a:r>
            <a:br>
              <a:rPr lang="en-US" altLang="en-US" dirty="0">
                <a:latin typeface="Rockwell" panose="02060603020205020403" pitchFamily="18" charset="0"/>
                <a:cs typeface="Rockwell" panose="02060603020205020403" pitchFamily="18" charset="0"/>
              </a:rPr>
            </a:br>
            <a:endParaRPr lang="en-US" altLang="en-US" dirty="0">
              <a:latin typeface="Rockwell" panose="02060603020205020403" pitchFamily="18" charset="0"/>
              <a:cs typeface="Rockwell" panose="02060603020205020403" pitchFamily="18" charset="0"/>
            </a:endParaRPr>
          </a:p>
        </p:txBody>
      </p:sp>
      <p:sp>
        <p:nvSpPr>
          <p:cNvPr id="35843" name="Content Placeholder 2">
            <a:extLst>
              <a:ext uri="{FF2B5EF4-FFF2-40B4-BE49-F238E27FC236}">
                <a16:creationId xmlns:a16="http://schemas.microsoft.com/office/drawing/2014/main" id="{063584AB-DABC-2D25-DA49-57BB231A3BEB}"/>
              </a:ext>
            </a:extLst>
          </p:cNvPr>
          <p:cNvSpPr>
            <a:spLocks noGrp="1"/>
          </p:cNvSpPr>
          <p:nvPr>
            <p:ph idx="1"/>
          </p:nvPr>
        </p:nvSpPr>
        <p:spPr/>
        <p:txBody>
          <a:bodyPr/>
          <a:lstStyle/>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Is the task expected to occur regularly?</a:t>
            </a:r>
          </a:p>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Does the task minimally interrupt part of the production process?</a:t>
            </a:r>
          </a:p>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Does the task exist even when optimal operating levels are achieved?</a:t>
            </a:r>
          </a:p>
          <a:p>
            <a:pPr eaLnBrk="1" hangingPunct="1"/>
            <a:r>
              <a:rPr lang="en-US" altLang="en-US" sz="2800" dirty="0">
                <a:latin typeface="Source Sans Pro" panose="020B0503030403020204" pitchFamily="34" charset="0"/>
                <a:ea typeface="Source Sans Pro" panose="020B0503030403020204" pitchFamily="34" charset="0"/>
                <a:cs typeface="Arial" panose="020B0604020202020204" pitchFamily="34" charset="0"/>
              </a:rPr>
              <a:t>Does traditional lockout/tagout prohibit the completion of the task?</a:t>
            </a: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AA6D913-0C69-CCEE-0D96-A55D9025C397}"/>
              </a:ext>
            </a:extLst>
          </p:cNvPr>
          <p:cNvSpPr>
            <a:spLocks noGrp="1"/>
          </p:cNvSpPr>
          <p:nvPr>
            <p:ph type="title"/>
          </p:nvPr>
        </p:nvSpPr>
        <p:spPr/>
        <p:txBody>
          <a:bodyPr/>
          <a:lstStyle/>
          <a:p>
            <a:r>
              <a:rPr lang="en-US" altLang="en-US" sz="4800" dirty="0">
                <a:latin typeface="Source Sans Pro" panose="020B0503030403020204" pitchFamily="34" charset="0"/>
                <a:ea typeface="Source Sans Pro" panose="020B0503030403020204" pitchFamily="34" charset="0"/>
                <a:cs typeface="Rockwell" panose="02060603020205020403" pitchFamily="18" charset="0"/>
              </a:rPr>
              <a:t>LOCKOUT</a:t>
            </a:r>
          </a:p>
        </p:txBody>
      </p:sp>
      <p:sp>
        <p:nvSpPr>
          <p:cNvPr id="36867" name="Rectangle 3">
            <a:extLst>
              <a:ext uri="{FF2B5EF4-FFF2-40B4-BE49-F238E27FC236}">
                <a16:creationId xmlns:a16="http://schemas.microsoft.com/office/drawing/2014/main" id="{EFC227EE-76EE-B32B-F704-04F7FD0EA9E9}"/>
              </a:ext>
            </a:extLst>
          </p:cNvPr>
          <p:cNvSpPr>
            <a:spLocks noGrp="1"/>
          </p:cNvSpPr>
          <p:nvPr>
            <p:ph type="body" idx="1"/>
          </p:nvPr>
        </p:nvSpPr>
        <p:spPr/>
        <p:txBody>
          <a:bodyPr/>
          <a:lstStyle/>
          <a:p>
            <a:pPr>
              <a:lnSpc>
                <a:spcPct val="100000"/>
              </a:lnSpc>
            </a:pPr>
            <a:r>
              <a:rPr lang="en-US" altLang="en-US" sz="4000" dirty="0">
                <a:latin typeface="Source Sans Pro" panose="020B0503030403020204" pitchFamily="34" charset="0"/>
                <a:ea typeface="Source Sans Pro" panose="020B0503030403020204" pitchFamily="34" charset="0"/>
                <a:cs typeface="Arial" panose="020B0604020202020204" pitchFamily="34" charset="0"/>
              </a:rPr>
              <a:t>The process of blocking the flow of energy from a source to a piece of equipment and keeping it blocked.</a:t>
            </a:r>
            <a:endParaRPr lang="en-US" altLang="en-US" dirty="0">
              <a:latin typeface="Source Sans Pro" panose="020B0503030403020204" pitchFamily="34" charset="0"/>
              <a:ea typeface="Source Sans Pro" panose="020B0503030403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EB201387-C415-7E8D-F80E-B228A594E4CF}"/>
              </a:ext>
            </a:extLst>
          </p:cNvPr>
          <p:cNvSpPr>
            <a:spLocks noGrp="1"/>
          </p:cNvSpPr>
          <p:nvPr>
            <p:ph type="title"/>
          </p:nvPr>
        </p:nvSpPr>
        <p:spPr>
          <a:xfrm>
            <a:off x="951722" y="457200"/>
            <a:ext cx="9259078" cy="1143000"/>
          </a:xfrm>
        </p:spPr>
        <p:txBody>
          <a:bodyPr>
            <a:normAutofit fontScale="90000"/>
          </a:bodyPr>
          <a:lstStyle/>
          <a:p>
            <a:pPr algn="ctr">
              <a:lnSpc>
                <a:spcPct val="100000"/>
              </a:lnSpc>
              <a:defRPr/>
            </a:pPr>
            <a:br>
              <a:rPr lang="en-US" altLang="en-US" sz="3200" dirty="0">
                <a:solidFill>
                  <a:srgbClr val="0E3F75"/>
                </a:solidFill>
                <a:latin typeface="Rockwell" panose="02060603020205020403" pitchFamily="18" charset="0"/>
                <a:cs typeface="Rockwell" panose="02060603020205020403" pitchFamily="18" charset="0"/>
              </a:rPr>
            </a:br>
            <a:r>
              <a:rPr lang="en-US" altLang="en-US" dirty="0">
                <a:solidFill>
                  <a:srgbClr val="0E3F75"/>
                </a:solidFill>
                <a:latin typeface="Source Sans Pro" panose="020B0503030403020204" pitchFamily="34" charset="0"/>
                <a:ea typeface="Source Sans Pro" panose="020B0503030403020204" pitchFamily="34" charset="0"/>
                <a:cs typeface="Rockwell" panose="02060603020205020403" pitchFamily="18" charset="0"/>
              </a:rPr>
              <a:t>Can I Use These As A Lockout Method?</a:t>
            </a:r>
            <a:r>
              <a:rPr lang="en-US" altLang="en-US" sz="4000" dirty="0">
                <a:solidFill>
                  <a:srgbClr val="0E3F75"/>
                </a:solidFill>
                <a:latin typeface="Source Sans Pro" panose="020B0503030403020204" pitchFamily="34" charset="0"/>
                <a:ea typeface="Source Sans Pro" panose="020B0503030403020204" pitchFamily="34" charset="0"/>
                <a:cs typeface="Rockwell" panose="02060603020205020403" pitchFamily="18" charset="0"/>
              </a:rPr>
              <a:t>             </a:t>
            </a:r>
          </a:p>
        </p:txBody>
      </p:sp>
      <p:pic>
        <p:nvPicPr>
          <p:cNvPr id="37891" name="Picture 4" descr="switchlo2">
            <a:extLst>
              <a:ext uri="{FF2B5EF4-FFF2-40B4-BE49-F238E27FC236}">
                <a16:creationId xmlns:a16="http://schemas.microsoft.com/office/drawing/2014/main" id="{3086CA54-61A5-10F2-6779-FA220B8AAF6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76400" y="2590801"/>
            <a:ext cx="2590800" cy="3332163"/>
          </a:xfrm>
        </p:spPr>
      </p:pic>
      <p:pic>
        <p:nvPicPr>
          <p:cNvPr id="37892" name="Picture 2" descr="http://www.wirecrafters.com/custimages/std%20fortress%20interlock.jpg">
            <a:extLst>
              <a:ext uri="{FF2B5EF4-FFF2-40B4-BE49-F238E27FC236}">
                <a16:creationId xmlns:a16="http://schemas.microsoft.com/office/drawing/2014/main" id="{8334562A-B39E-DA89-F999-D6E3CDC7E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2667000"/>
            <a:ext cx="21875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http://www.inotek.com/catalog/Photos/omronF3S-A.jpg">
            <a:extLst>
              <a:ext uri="{FF2B5EF4-FFF2-40B4-BE49-F238E27FC236}">
                <a16:creationId xmlns:a16="http://schemas.microsoft.com/office/drawing/2014/main" id="{D13B220E-D329-B122-ADED-BAC4ED5FD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2286000"/>
            <a:ext cx="23479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07B543A7-8319-07CE-8A70-344FB9431E9A}"/>
              </a:ext>
            </a:extLst>
          </p:cNvPr>
          <p:cNvSpPr>
            <a:spLocks noGrp="1"/>
          </p:cNvSpPr>
          <p:nvPr>
            <p:ph type="title"/>
          </p:nvPr>
        </p:nvSpPr>
        <p:spPr>
          <a:xfrm>
            <a:off x="381000" y="365125"/>
            <a:ext cx="7578012" cy="1325563"/>
          </a:xfrm>
        </p:spPr>
        <p:txBody>
          <a:bodyPr>
            <a:normAutofit/>
          </a:bodyPr>
          <a:lstStyle/>
          <a:p>
            <a:pPr algn="ctr">
              <a:lnSpc>
                <a:spcPct val="100000"/>
              </a:lnSpc>
              <a:defRPr/>
            </a:pPr>
            <a:r>
              <a:rPr lang="en-US" altLang="en-US" sz="4800" dirty="0">
                <a:solidFill>
                  <a:srgbClr val="0E3F75"/>
                </a:solidFill>
                <a:latin typeface="Source Sans Pro" panose="020B0503030403020204" pitchFamily="34" charset="0"/>
                <a:ea typeface="Source Sans Pro" panose="020B0503030403020204" pitchFamily="34" charset="0"/>
                <a:cs typeface="Rockwell" panose="02060603020205020403" pitchFamily="18" charset="0"/>
              </a:rPr>
              <a:t>Energy Isolation Device</a:t>
            </a:r>
          </a:p>
        </p:txBody>
      </p:sp>
      <p:sp>
        <p:nvSpPr>
          <p:cNvPr id="38915" name="Content Placeholder 2">
            <a:extLst>
              <a:ext uri="{FF2B5EF4-FFF2-40B4-BE49-F238E27FC236}">
                <a16:creationId xmlns:a16="http://schemas.microsoft.com/office/drawing/2014/main" id="{56F5269E-FC4C-62EE-F6A4-FC7644230905}"/>
              </a:ext>
            </a:extLst>
          </p:cNvPr>
          <p:cNvSpPr>
            <a:spLocks noGrp="1"/>
          </p:cNvSpPr>
          <p:nvPr>
            <p:ph idx="1"/>
          </p:nvPr>
        </p:nvSpPr>
        <p:spPr/>
        <p:txBody>
          <a:bodyPr>
            <a:normAutofit/>
          </a:bodyPr>
          <a:lstStyle/>
          <a:p>
            <a:pPr>
              <a:lnSpc>
                <a:spcPct val="100000"/>
              </a:lnSpc>
            </a:pPr>
            <a:r>
              <a:rPr lang="en-US" altLang="en-US" sz="3200" dirty="0">
                <a:latin typeface="Source Sans Pro" panose="020B0503030403020204" pitchFamily="34" charset="0"/>
                <a:ea typeface="Source Sans Pro" panose="020B0503030403020204" pitchFamily="34" charset="0"/>
                <a:cs typeface="Arial" panose="020B0604020202020204" pitchFamily="34" charset="0"/>
              </a:rPr>
              <a:t>A mechanical device that physically prevents the transmission or release of energy, including but not limited to the following: A manually operated electrical circuit breaker; a disconnect switch; a line valve; a block; and any similar device used to block or isolate energy. Push buttons, selector switches and other control circuit type devices are not energy isolating devices.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4F3D3F0A-E019-A348-1DEE-ED43755A4E71}"/>
              </a:ext>
            </a:extLst>
          </p:cNvPr>
          <p:cNvSpPr>
            <a:spLocks noGrp="1"/>
          </p:cNvSpPr>
          <p:nvPr>
            <p:ph type="title"/>
          </p:nvPr>
        </p:nvSpPr>
        <p:spPr>
          <a:xfrm>
            <a:off x="1539551" y="914400"/>
            <a:ext cx="9078686" cy="1066800"/>
          </a:xfrm>
        </p:spPr>
        <p:txBody>
          <a:bodyPr>
            <a:normAutofit/>
          </a:bodyPr>
          <a:lstStyle/>
          <a:p>
            <a:pPr>
              <a:lnSpc>
                <a:spcPct val="100000"/>
              </a:lnSpc>
              <a:defRPr/>
            </a:pPr>
            <a:r>
              <a:rPr lang="en-US" altLang="en-US" sz="4400" dirty="0">
                <a:solidFill>
                  <a:srgbClr val="0E3F75"/>
                </a:solidFill>
                <a:latin typeface="Source Sans Pro" panose="020B0503030403020204" pitchFamily="34" charset="0"/>
                <a:ea typeface="Source Sans Pro" panose="020B0503030403020204" pitchFamily="34" charset="0"/>
                <a:cs typeface="Rockwell" panose="02060603020205020403" pitchFamily="18" charset="0"/>
              </a:rPr>
              <a:t>Improper Lockout Procedures</a:t>
            </a:r>
          </a:p>
        </p:txBody>
      </p:sp>
      <p:pic>
        <p:nvPicPr>
          <p:cNvPr id="39939" name="Content Placeholder 4">
            <a:extLst>
              <a:ext uri="{FF2B5EF4-FFF2-40B4-BE49-F238E27FC236}">
                <a16:creationId xmlns:a16="http://schemas.microsoft.com/office/drawing/2014/main" id="{E5BD4A95-61DD-4490-E78E-758FA2A466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87550"/>
            <a:ext cx="3810000" cy="3981450"/>
          </a:xfrm>
        </p:spPr>
      </p:pic>
      <p:pic>
        <p:nvPicPr>
          <p:cNvPr id="39940" name="Content Placeholder 5">
            <a:extLst>
              <a:ext uri="{FF2B5EF4-FFF2-40B4-BE49-F238E27FC236}">
                <a16:creationId xmlns:a16="http://schemas.microsoft.com/office/drawing/2014/main" id="{494EED60-D8F6-B2B7-6974-7F3684A57C2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67400" y="1981200"/>
            <a:ext cx="4351338" cy="39624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E4498-6D5A-7469-C3A4-8EB71DF51E34}"/>
              </a:ext>
            </a:extLst>
          </p:cNvPr>
          <p:cNvSpPr>
            <a:spLocks noGrp="1"/>
          </p:cNvSpPr>
          <p:nvPr>
            <p:ph type="sldNum" sz="quarter" idx="14"/>
          </p:nvPr>
        </p:nvSpPr>
        <p:spPr/>
        <p:txBody>
          <a:bodyPr/>
          <a:lstStyle/>
          <a:p>
            <a:fld id="{383B7B7A-CDDA-7C44-B1B0-1F1E45567B3B}" type="slidenum">
              <a:rPr lang="en-US" smtClean="0"/>
              <a:pPr/>
              <a:t>2</a:t>
            </a:fld>
            <a:endParaRPr lang="en-US" dirty="0"/>
          </a:p>
        </p:txBody>
      </p:sp>
      <p:pic>
        <p:nvPicPr>
          <p:cNvPr id="4" name="Picture 3">
            <a:extLst>
              <a:ext uri="{FF2B5EF4-FFF2-40B4-BE49-F238E27FC236}">
                <a16:creationId xmlns:a16="http://schemas.microsoft.com/office/drawing/2014/main" id="{2908BEEA-E1C5-4D4A-C105-84125952FE93}"/>
              </a:ext>
            </a:extLst>
          </p:cNvPr>
          <p:cNvPicPr>
            <a:picLocks noChangeAspect="1"/>
          </p:cNvPicPr>
          <p:nvPr/>
        </p:nvPicPr>
        <p:blipFill>
          <a:blip r:embed="rId2"/>
          <a:stretch>
            <a:fillRect/>
          </a:stretch>
        </p:blipFill>
        <p:spPr>
          <a:xfrm>
            <a:off x="1873898" y="4609"/>
            <a:ext cx="8444204" cy="6853391"/>
          </a:xfrm>
          <a:prstGeom prst="rect">
            <a:avLst/>
          </a:prstGeom>
        </p:spPr>
      </p:pic>
    </p:spTree>
    <p:extLst>
      <p:ext uri="{BB962C8B-B14F-4D97-AF65-F5344CB8AC3E}">
        <p14:creationId xmlns:p14="http://schemas.microsoft.com/office/powerpoint/2010/main" val="1898623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EE83EC14-57B6-D842-6A95-BDF52618785F}"/>
              </a:ext>
            </a:extLst>
          </p:cNvPr>
          <p:cNvSpPr>
            <a:spLocks noGrp="1"/>
          </p:cNvSpPr>
          <p:nvPr>
            <p:ph type="title"/>
          </p:nvPr>
        </p:nvSpPr>
        <p:spPr>
          <a:xfrm>
            <a:off x="438540" y="597159"/>
            <a:ext cx="9772262" cy="820479"/>
          </a:xfrm>
        </p:spPr>
        <p:txBody>
          <a:bodyPr>
            <a:noAutofit/>
          </a:bodyPr>
          <a:lstStyle/>
          <a:p>
            <a:pPr>
              <a:lnSpc>
                <a:spcPct val="100000"/>
              </a:lnSpc>
              <a:defRPr/>
            </a:pPr>
            <a:r>
              <a:rPr lang="en-US" altLang="en-US" sz="4000" dirty="0">
                <a:solidFill>
                  <a:srgbClr val="0E3F75"/>
                </a:solidFill>
                <a:latin typeface="Source Sans Pro" panose="020B0503030403020204" pitchFamily="34" charset="0"/>
                <a:ea typeface="Source Sans Pro" panose="020B0503030403020204" pitchFamily="34" charset="0"/>
                <a:cs typeface="Rockwell" panose="02060603020205020403" pitchFamily="18" charset="0"/>
              </a:rPr>
              <a:t>Why You Can’t Just Lock Out the Push Button or Switch</a:t>
            </a:r>
          </a:p>
        </p:txBody>
      </p:sp>
      <p:sp>
        <p:nvSpPr>
          <p:cNvPr id="40963" name="Content Placeholder 2">
            <a:extLst>
              <a:ext uri="{FF2B5EF4-FFF2-40B4-BE49-F238E27FC236}">
                <a16:creationId xmlns:a16="http://schemas.microsoft.com/office/drawing/2014/main" id="{E57D7DA8-33B9-962C-ADD7-0E28692061C2}"/>
              </a:ext>
            </a:extLst>
          </p:cNvPr>
          <p:cNvSpPr>
            <a:spLocks noGrp="1"/>
          </p:cNvSpPr>
          <p:nvPr>
            <p:ph idx="1"/>
          </p:nvPr>
        </p:nvSpPr>
        <p:spPr>
          <a:xfrm>
            <a:off x="522514" y="1981201"/>
            <a:ext cx="9688286" cy="3729134"/>
          </a:xfrm>
        </p:spPr>
        <p:txBody>
          <a:bodyPr>
            <a:normAutofit/>
          </a:bodyPr>
          <a:lstStyle/>
          <a:p>
            <a:endParaRPr lang="en-US" altLang="en-US" dirty="0">
              <a:latin typeface="Arial" panose="020B0604020202020204" pitchFamily="34" charset="0"/>
              <a:cs typeface="Arial" panose="020B0604020202020204" pitchFamily="34" charset="0"/>
            </a:endParaRPr>
          </a:p>
          <a:p>
            <a:pPr>
              <a:lnSpc>
                <a:spcPct val="100000"/>
              </a:lnSpc>
            </a:pPr>
            <a:r>
              <a:rPr lang="en-US" altLang="en-US" sz="3200" dirty="0">
                <a:latin typeface="Source Sans Pro" panose="020B0503030403020204" pitchFamily="34" charset="0"/>
                <a:ea typeface="Source Sans Pro" panose="020B0503030403020204" pitchFamily="34" charset="0"/>
                <a:cs typeface="Arial" panose="020B0604020202020204" pitchFamily="34" charset="0"/>
              </a:rPr>
              <a:t>Another employee enters the motor controller (motor starter) enclosure and manually closes the relay.</a:t>
            </a:r>
          </a:p>
          <a:p>
            <a:pPr>
              <a:lnSpc>
                <a:spcPct val="100000"/>
              </a:lnSpc>
            </a:pPr>
            <a:r>
              <a:rPr lang="en-US" altLang="en-US" sz="3200" dirty="0">
                <a:latin typeface="Source Sans Pro" panose="020B0503030403020204" pitchFamily="34" charset="0"/>
                <a:ea typeface="Source Sans Pro" panose="020B0503030403020204" pitchFamily="34" charset="0"/>
                <a:cs typeface="Arial" panose="020B0604020202020204" pitchFamily="34" charset="0"/>
              </a:rPr>
              <a:t>The push button malfunctions.</a:t>
            </a:r>
          </a:p>
          <a:p>
            <a:pPr>
              <a:lnSpc>
                <a:spcPct val="100000"/>
              </a:lnSpc>
            </a:pPr>
            <a:r>
              <a:rPr lang="en-US" altLang="en-US" sz="3200" dirty="0">
                <a:latin typeface="Source Sans Pro" panose="020B0503030403020204" pitchFamily="34" charset="0"/>
                <a:ea typeface="Source Sans Pro" panose="020B0503030403020204" pitchFamily="34" charset="0"/>
                <a:cs typeface="Arial" panose="020B0604020202020204" pitchFamily="34" charset="0"/>
              </a:rPr>
              <a:t>There is a failure rate of a relay or motor controller (e.g., defective spring; welded contacts).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5E6290D8-56F9-3C9E-D6E5-D1E6E0C9CCBD}"/>
              </a:ext>
            </a:extLst>
          </p:cNvPr>
          <p:cNvSpPr>
            <a:spLocks noGrp="1"/>
          </p:cNvSpPr>
          <p:nvPr>
            <p:ph type="title"/>
          </p:nvPr>
        </p:nvSpPr>
        <p:spPr>
          <a:xfrm>
            <a:off x="466532" y="625151"/>
            <a:ext cx="9744270" cy="792487"/>
          </a:xfrm>
        </p:spPr>
        <p:txBody>
          <a:bodyPr>
            <a:noAutofit/>
          </a:bodyPr>
          <a:lstStyle/>
          <a:p>
            <a:pPr>
              <a:lnSpc>
                <a:spcPct val="100000"/>
              </a:lnSpc>
              <a:defRPr/>
            </a:pPr>
            <a:r>
              <a:rPr lang="en-US" altLang="en-US" sz="4400" dirty="0">
                <a:solidFill>
                  <a:srgbClr val="0E3F75"/>
                </a:solidFill>
                <a:latin typeface="Source Sans Pro" panose="020B0503030403020204" pitchFamily="34" charset="0"/>
                <a:ea typeface="Source Sans Pro" panose="020B0503030403020204" pitchFamily="34" charset="0"/>
                <a:cs typeface="Rockwell" panose="02060603020205020403" pitchFamily="18" charset="0"/>
              </a:rPr>
              <a:t>Why You Can’t Just Lock Out the Push Button (continued)</a:t>
            </a:r>
          </a:p>
        </p:txBody>
      </p:sp>
      <p:sp>
        <p:nvSpPr>
          <p:cNvPr id="41987" name="Content Placeholder 2">
            <a:extLst>
              <a:ext uri="{FF2B5EF4-FFF2-40B4-BE49-F238E27FC236}">
                <a16:creationId xmlns:a16="http://schemas.microsoft.com/office/drawing/2014/main" id="{AF3102C6-86D0-4EE8-9E73-659C289B7255}"/>
              </a:ext>
            </a:extLst>
          </p:cNvPr>
          <p:cNvSpPr>
            <a:spLocks noGrp="1"/>
          </p:cNvSpPr>
          <p:nvPr>
            <p:ph idx="1"/>
          </p:nvPr>
        </p:nvSpPr>
        <p:spPr>
          <a:xfrm>
            <a:off x="466530" y="2209801"/>
            <a:ext cx="9744270" cy="3078163"/>
          </a:xfrm>
        </p:spPr>
        <p:txBody>
          <a:bodyPr>
            <a:normAutofit lnSpcReduction="10000"/>
          </a:bodyPr>
          <a:lstStyle/>
          <a:p>
            <a:endParaRPr lang="en-US" altLang="en-US" dirty="0">
              <a:latin typeface="Arial" panose="020B0604020202020204" pitchFamily="34" charset="0"/>
              <a:cs typeface="Arial" panose="020B0604020202020204" pitchFamily="34" charset="0"/>
            </a:endParaRPr>
          </a:p>
          <a:p>
            <a:pPr>
              <a:lnSpc>
                <a:spcPct val="100000"/>
              </a:lnSpc>
            </a:pPr>
            <a:r>
              <a:rPr lang="en-US" altLang="en-US" sz="3200" dirty="0">
                <a:latin typeface="Source Sans Pro" panose="020B0503030403020204" pitchFamily="34" charset="0"/>
                <a:ea typeface="Source Sans Pro" panose="020B0503030403020204" pitchFamily="34" charset="0"/>
                <a:cs typeface="Arial" panose="020B0604020202020204" pitchFamily="34" charset="0"/>
              </a:rPr>
              <a:t>A machine jam occurs causing higher current in the motor circuit, resulting in the freeze-up of the controller relay contact parts</a:t>
            </a:r>
            <a:r>
              <a:rPr lang="en-US" altLang="en-US" sz="3200" i="1" dirty="0">
                <a:latin typeface="Source Sans Pro" panose="020B0503030403020204" pitchFamily="34" charset="0"/>
                <a:ea typeface="Source Sans Pro" panose="020B0503030403020204" pitchFamily="34" charset="0"/>
                <a:cs typeface="Arial" panose="020B0604020202020204" pitchFamily="34" charset="0"/>
              </a:rPr>
              <a:t> </a:t>
            </a:r>
            <a:r>
              <a:rPr lang="en-US" altLang="en-US" sz="3200" dirty="0">
                <a:latin typeface="Source Sans Pro" panose="020B0503030403020204" pitchFamily="34" charset="0"/>
                <a:ea typeface="Source Sans Pro" panose="020B0503030403020204" pitchFamily="34" charset="0"/>
                <a:cs typeface="Arial" panose="020B0604020202020204" pitchFamily="34" charset="0"/>
              </a:rPr>
              <a:t>because the current creates arcing, which in turn welds shut the relay‘s plunger-coil mechanism.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710C9F97-F96F-D92C-30B0-53B665759886}"/>
              </a:ext>
            </a:extLst>
          </p:cNvPr>
          <p:cNvSpPr>
            <a:spLocks noGrp="1"/>
          </p:cNvSpPr>
          <p:nvPr>
            <p:ph type="title"/>
          </p:nvPr>
        </p:nvSpPr>
        <p:spPr>
          <a:xfrm>
            <a:off x="438540" y="447869"/>
            <a:ext cx="9772262" cy="1076131"/>
          </a:xfrm>
        </p:spPr>
        <p:txBody>
          <a:bodyPr>
            <a:noAutofit/>
          </a:bodyPr>
          <a:lstStyle/>
          <a:p>
            <a:pPr>
              <a:lnSpc>
                <a:spcPct val="100000"/>
              </a:lnSpc>
              <a:defRPr/>
            </a:pPr>
            <a:r>
              <a:rPr lang="en-US" altLang="en-US" sz="4000" dirty="0">
                <a:solidFill>
                  <a:srgbClr val="0E3F75"/>
                </a:solidFill>
                <a:latin typeface="Source Sans Pro" panose="020B0503030403020204" pitchFamily="34" charset="0"/>
                <a:ea typeface="Source Sans Pro" panose="020B0503030403020204" pitchFamily="34" charset="0"/>
                <a:cs typeface="Rockwell" panose="02060603020205020403" pitchFamily="18" charset="0"/>
              </a:rPr>
              <a:t>Why You Can’t Just Lock Out the Push Button (continued)</a:t>
            </a:r>
          </a:p>
        </p:txBody>
      </p:sp>
      <p:sp>
        <p:nvSpPr>
          <p:cNvPr id="43011" name="Content Placeholder 2">
            <a:extLst>
              <a:ext uri="{FF2B5EF4-FFF2-40B4-BE49-F238E27FC236}">
                <a16:creationId xmlns:a16="http://schemas.microsoft.com/office/drawing/2014/main" id="{FBB49AEE-94BA-E439-FFBC-6BDF1D83A3ED}"/>
              </a:ext>
            </a:extLst>
          </p:cNvPr>
          <p:cNvSpPr>
            <a:spLocks noGrp="1"/>
          </p:cNvSpPr>
          <p:nvPr>
            <p:ph idx="1"/>
          </p:nvPr>
        </p:nvSpPr>
        <p:spPr>
          <a:xfrm>
            <a:off x="503853" y="2183363"/>
            <a:ext cx="9706947" cy="3531637"/>
          </a:xfrm>
        </p:spPr>
        <p:txBody>
          <a:bodyPr>
            <a:normAutofit/>
          </a:bodyPr>
          <a:lstStyle/>
          <a:p>
            <a:pPr>
              <a:lnSpc>
                <a:spcPct val="100000"/>
              </a:lnSpc>
            </a:pPr>
            <a:r>
              <a:rPr lang="en-US" altLang="en-US" dirty="0">
                <a:latin typeface="Source Sans Pro" panose="020B0503030403020204" pitchFamily="34" charset="0"/>
                <a:ea typeface="Source Sans Pro" panose="020B0503030403020204" pitchFamily="34" charset="0"/>
                <a:cs typeface="Arial" panose="020B0604020202020204" pitchFamily="34" charset="0"/>
              </a:rPr>
              <a:t>A loose wire contacts the conduit or enclosure.</a:t>
            </a:r>
          </a:p>
          <a:p>
            <a:pPr>
              <a:lnSpc>
                <a:spcPct val="100000"/>
              </a:lnSpc>
            </a:pPr>
            <a:r>
              <a:rPr lang="en-US" altLang="en-US" dirty="0">
                <a:latin typeface="Source Sans Pro" panose="020B0503030403020204" pitchFamily="34" charset="0"/>
                <a:ea typeface="Source Sans Pro" panose="020B0503030403020204" pitchFamily="34" charset="0"/>
                <a:cs typeface="Arial" panose="020B0604020202020204" pitchFamily="34" charset="0"/>
              </a:rPr>
              <a:t>Two wires short out inside a damaged conduit (e.g., vibration causes wires to rub and wear through the wire’s insulation resulting in an electric short and bridging of the control circuit).</a:t>
            </a:r>
          </a:p>
          <a:p>
            <a:pPr>
              <a:lnSpc>
                <a:spcPct val="100000"/>
              </a:lnSpc>
            </a:pPr>
            <a:r>
              <a:rPr lang="en-US" altLang="en-US" dirty="0">
                <a:latin typeface="Source Sans Pro" panose="020B0503030403020204" pitchFamily="34" charset="0"/>
                <a:ea typeface="Source Sans Pro" panose="020B0503030403020204" pitchFamily="34" charset="0"/>
                <a:cs typeface="Arial" panose="020B0604020202020204" pitchFamily="34" charset="0"/>
              </a:rPr>
              <a:t>Water, dirt, metal particles or other conductive foreign debris enters the control circuit enclosure causing the switch to operate because the material sufficiently bridges and closes the circuit, allowing current flow.</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33C9BF1-1AF8-7E51-BCDC-17372F287E97}"/>
              </a:ext>
            </a:extLst>
          </p:cNvPr>
          <p:cNvSpPr>
            <a:spLocks noGrp="1"/>
          </p:cNvSpPr>
          <p:nvPr>
            <p:ph type="title"/>
          </p:nvPr>
        </p:nvSpPr>
        <p:spPr/>
        <p:txBody>
          <a:bodyPr/>
          <a:lstStyle/>
          <a:p>
            <a:r>
              <a:rPr lang="en-US" altLang="en-US" sz="4800" dirty="0">
                <a:latin typeface="Source Sans Pro" panose="020B0503030403020204" pitchFamily="34" charset="0"/>
                <a:ea typeface="Source Sans Pro" panose="020B0503030403020204" pitchFamily="34" charset="0"/>
                <a:cs typeface="Rockwell" panose="02060603020205020403" pitchFamily="18" charset="0"/>
              </a:rPr>
              <a:t>TAGOUT</a:t>
            </a:r>
          </a:p>
        </p:txBody>
      </p:sp>
      <p:sp>
        <p:nvSpPr>
          <p:cNvPr id="44035" name="Rectangle 3">
            <a:extLst>
              <a:ext uri="{FF2B5EF4-FFF2-40B4-BE49-F238E27FC236}">
                <a16:creationId xmlns:a16="http://schemas.microsoft.com/office/drawing/2014/main" id="{4E5FA0ED-B099-57CF-F7D2-B10D7A92AC16}"/>
              </a:ext>
            </a:extLst>
          </p:cNvPr>
          <p:cNvSpPr>
            <a:spLocks noGrp="1"/>
          </p:cNvSpPr>
          <p:nvPr>
            <p:ph type="body" idx="1"/>
          </p:nvPr>
        </p:nvSpPr>
        <p:spPr/>
        <p:txBody>
          <a:bodyPr/>
          <a:lstStyle/>
          <a:p>
            <a:pPr>
              <a:lnSpc>
                <a:spcPct val="100000"/>
              </a:lnSpc>
            </a:pPr>
            <a:r>
              <a:rPr lang="en-US" altLang="en-US" sz="4800" dirty="0">
                <a:latin typeface="Source Sans Pro" panose="020B0503030403020204" pitchFamily="34" charset="0"/>
                <a:ea typeface="Source Sans Pro" panose="020B0503030403020204" pitchFamily="34" charset="0"/>
                <a:cs typeface="Arial" panose="020B0604020202020204" pitchFamily="34" charset="0"/>
              </a:rPr>
              <a:t>A warning not to restore energy.  It is not a physical restraint but has the same effect as a lock does.  </a:t>
            </a:r>
          </a:p>
          <a:p>
            <a:pPr>
              <a:lnSpc>
                <a:spcPct val="90000"/>
              </a:lnSpc>
              <a:buFont typeface="Wingdings" panose="05000000000000000000" pitchFamily="2" charset="2"/>
              <a:buNone/>
            </a:pPr>
            <a:endParaRPr lang="en-US" altLang="en-US"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6743201-0C64-0E4F-7B95-CC51AC9F4016}"/>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45059" name="Rectangle 3">
            <a:extLst>
              <a:ext uri="{FF2B5EF4-FFF2-40B4-BE49-F238E27FC236}">
                <a16:creationId xmlns:a16="http://schemas.microsoft.com/office/drawing/2014/main" id="{15226F56-BFD1-A66F-0E32-C152F868EF36}"/>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45060" name="Rectangle 10">
            <a:extLst>
              <a:ext uri="{FF2B5EF4-FFF2-40B4-BE49-F238E27FC236}">
                <a16:creationId xmlns:a16="http://schemas.microsoft.com/office/drawing/2014/main" id="{4D03AC61-0548-F5A2-803A-CCABDB9AA452}"/>
              </a:ext>
            </a:extLst>
          </p:cNvPr>
          <p:cNvSpPr>
            <a:spLocks noGrp="1"/>
          </p:cNvSpPr>
          <p:nvPr>
            <p:ph type="title"/>
          </p:nvPr>
        </p:nvSpPr>
        <p:spPr>
          <a:xfrm>
            <a:off x="391886" y="849086"/>
            <a:ext cx="9818914" cy="1360714"/>
          </a:xfrm>
        </p:spPr>
        <p:txBody>
          <a:bodyPr>
            <a:noAutofit/>
          </a:bodyPr>
          <a:lstStyle/>
          <a:p>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List &amp; Identify all Sources Of Energy</a:t>
            </a:r>
          </a:p>
        </p:txBody>
      </p:sp>
      <p:sp>
        <p:nvSpPr>
          <p:cNvPr id="45061" name="Rectangle 11">
            <a:extLst>
              <a:ext uri="{FF2B5EF4-FFF2-40B4-BE49-F238E27FC236}">
                <a16:creationId xmlns:a16="http://schemas.microsoft.com/office/drawing/2014/main" id="{AA4E7477-3101-6120-0E38-63B39E0D7AE8}"/>
              </a:ext>
            </a:extLst>
          </p:cNvPr>
          <p:cNvSpPr>
            <a:spLocks noGrp="1"/>
          </p:cNvSpPr>
          <p:nvPr>
            <p:ph type="body" sz="half" idx="1"/>
          </p:nvPr>
        </p:nvSpPr>
        <p:spPr>
          <a:xfrm>
            <a:off x="774441" y="2590800"/>
            <a:ext cx="5245359" cy="3124200"/>
          </a:xfrm>
        </p:spPr>
        <p:txBody>
          <a:bodyPr>
            <a:normAutofit/>
          </a:bodyPr>
          <a:lstStyle/>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Electrical</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Hydraulic</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Pneumatic</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Thermal</a:t>
            </a:r>
          </a:p>
        </p:txBody>
      </p:sp>
      <p:sp>
        <p:nvSpPr>
          <p:cNvPr id="45062" name="Rectangle 12">
            <a:extLst>
              <a:ext uri="{FF2B5EF4-FFF2-40B4-BE49-F238E27FC236}">
                <a16:creationId xmlns:a16="http://schemas.microsoft.com/office/drawing/2014/main" id="{9B74771C-85A1-5F0D-BA72-28799B02E3F1}"/>
              </a:ext>
            </a:extLst>
          </p:cNvPr>
          <p:cNvSpPr>
            <a:spLocks noGrp="1"/>
          </p:cNvSpPr>
          <p:nvPr>
            <p:ph type="body" sz="half" idx="2"/>
          </p:nvPr>
        </p:nvSpPr>
        <p:spPr>
          <a:xfrm>
            <a:off x="4338735" y="2590800"/>
            <a:ext cx="5643465" cy="3124200"/>
          </a:xfrm>
        </p:spPr>
        <p:txBody>
          <a:bodyPr>
            <a:normAutofit/>
          </a:bodyPr>
          <a:lstStyle/>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Chemical</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Mechanical</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Cord &amp; Plug Equip.</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Other Types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BF5EB8B-7546-8A5C-D9B7-AA4F743449FF}"/>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47108" name="Rectangle 8">
            <a:extLst>
              <a:ext uri="{FF2B5EF4-FFF2-40B4-BE49-F238E27FC236}">
                <a16:creationId xmlns:a16="http://schemas.microsoft.com/office/drawing/2014/main" id="{78E8260D-75E0-F2E5-EFD0-E2F7F55D4DDF}"/>
              </a:ext>
            </a:extLst>
          </p:cNvPr>
          <p:cNvSpPr>
            <a:spLocks noGrp="1"/>
          </p:cNvSpPr>
          <p:nvPr>
            <p:ph type="title" idx="4294967295"/>
          </p:nvPr>
        </p:nvSpPr>
        <p:spPr>
          <a:xfrm>
            <a:off x="429207" y="363894"/>
            <a:ext cx="9579429" cy="1589314"/>
          </a:xfrm>
        </p:spPr>
        <p:txBody>
          <a:bodyPr>
            <a:normAutofit/>
          </a:bodyPr>
          <a:lstStyle/>
          <a:p>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Procedures For Each Piece Of Equipment</a:t>
            </a:r>
          </a:p>
        </p:txBody>
      </p:sp>
      <p:sp>
        <p:nvSpPr>
          <p:cNvPr id="47109" name="Rectangle 9">
            <a:extLst>
              <a:ext uri="{FF2B5EF4-FFF2-40B4-BE49-F238E27FC236}">
                <a16:creationId xmlns:a16="http://schemas.microsoft.com/office/drawing/2014/main" id="{596C62CC-F288-6BFF-065D-7994C968A677}"/>
              </a:ext>
            </a:extLst>
          </p:cNvPr>
          <p:cNvSpPr>
            <a:spLocks noGrp="1"/>
          </p:cNvSpPr>
          <p:nvPr>
            <p:ph type="body" sz="half" idx="4294967295"/>
          </p:nvPr>
        </p:nvSpPr>
        <p:spPr>
          <a:xfrm>
            <a:off x="1045028" y="2209800"/>
            <a:ext cx="5290458" cy="3657600"/>
          </a:xfrm>
        </p:spPr>
        <p:txBody>
          <a:bodyPr>
            <a:normAutofit/>
          </a:bodyPr>
          <a:lstStyle/>
          <a:p>
            <a:r>
              <a:rPr lang="en-US" altLang="en-US" sz="2600" dirty="0">
                <a:latin typeface="Source Sans Pro" panose="020B0503030403020204" pitchFamily="34" charset="0"/>
                <a:ea typeface="Source Sans Pro" panose="020B0503030403020204" pitchFamily="34" charset="0"/>
                <a:cs typeface="Arial" panose="020B0604020202020204" pitchFamily="34" charset="0"/>
              </a:rPr>
              <a:t>Written procedures must be documented for each piece of equipment.</a:t>
            </a:r>
            <a:br>
              <a:rPr lang="en-US" altLang="en-US" sz="2600" dirty="0">
                <a:latin typeface="Source Sans Pro" panose="020B0503030403020204" pitchFamily="34" charset="0"/>
                <a:ea typeface="Source Sans Pro" panose="020B0503030403020204" pitchFamily="34" charset="0"/>
                <a:cs typeface="Arial" panose="020B0604020202020204" pitchFamily="34" charset="0"/>
              </a:rPr>
            </a:br>
            <a:endParaRPr lang="en-US" altLang="en-US" sz="2600" dirty="0">
              <a:latin typeface="Source Sans Pro" panose="020B0503030403020204" pitchFamily="34" charset="0"/>
              <a:ea typeface="Source Sans Pro" panose="020B0503030403020204" pitchFamily="34" charset="0"/>
              <a:cs typeface="Arial" panose="020B0604020202020204" pitchFamily="34" charset="0"/>
            </a:endParaRPr>
          </a:p>
          <a:p>
            <a:r>
              <a:rPr lang="en-US" altLang="en-US" sz="2600" dirty="0">
                <a:latin typeface="Source Sans Pro" panose="020B0503030403020204" pitchFamily="34" charset="0"/>
                <a:ea typeface="Source Sans Pro" panose="020B0503030403020204" pitchFamily="34" charset="0"/>
                <a:cs typeface="Arial" panose="020B0604020202020204" pitchFamily="34" charset="0"/>
              </a:rPr>
              <a:t>If machinery or pieces of equipment are similar, just one procedure will cover all like pieces. </a:t>
            </a:r>
          </a:p>
        </p:txBody>
      </p:sp>
      <p:graphicFrame>
        <p:nvGraphicFramePr>
          <p:cNvPr id="47110" name="Object 10">
            <a:extLst>
              <a:ext uri="{FF2B5EF4-FFF2-40B4-BE49-F238E27FC236}">
                <a16:creationId xmlns:a16="http://schemas.microsoft.com/office/drawing/2014/main" id="{2D7216BF-B7A1-7B64-DA2C-EC0337A7EBB0}"/>
              </a:ext>
            </a:extLst>
          </p:cNvPr>
          <p:cNvGraphicFramePr>
            <a:graphicFrameLocks noGrp="1" noChangeAspect="1"/>
          </p:cNvGraphicFramePr>
          <p:nvPr>
            <p:ph type="clipArt" sz="half" idx="4294967295"/>
            <p:extLst>
              <p:ext uri="{D42A27DB-BD31-4B8C-83A1-F6EECF244321}">
                <p14:modId xmlns:p14="http://schemas.microsoft.com/office/powerpoint/2010/main" val="1729764361"/>
              </p:ext>
            </p:extLst>
          </p:nvPr>
        </p:nvGraphicFramePr>
        <p:xfrm>
          <a:off x="7197013" y="2541587"/>
          <a:ext cx="3810000" cy="2994025"/>
        </p:xfrm>
        <a:graphic>
          <a:graphicData uri="http://schemas.openxmlformats.org/presentationml/2006/ole">
            <mc:AlternateContent xmlns:mc="http://schemas.openxmlformats.org/markup-compatibility/2006">
              <mc:Choice xmlns:v="urn:schemas-microsoft-com:vml" Requires="v">
                <p:oleObj name="Clip" r:id="rId3" imgW="4015753" imgH="3156819" progId="MS_ClipArt_Gallery.2">
                  <p:embed/>
                </p:oleObj>
              </mc:Choice>
              <mc:Fallback>
                <p:oleObj name="Clip" r:id="rId3" imgW="4015753" imgH="3156819" progId="MS_ClipArt_Gallery.2">
                  <p:embed/>
                  <p:pic>
                    <p:nvPicPr>
                      <p:cNvPr id="47110" name="Object 10">
                        <a:extLst>
                          <a:ext uri="{FF2B5EF4-FFF2-40B4-BE49-F238E27FC236}">
                            <a16:creationId xmlns:a16="http://schemas.microsoft.com/office/drawing/2014/main" id="{2D7216BF-B7A1-7B64-DA2C-EC0337A7E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7013" y="2541587"/>
                        <a:ext cx="38100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D0EEE18B-669C-391D-6CF7-AFB5130F0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9" t="24667" r="68333" b="10001"/>
          <a:stretch>
            <a:fillRect/>
          </a:stretch>
        </p:blipFill>
        <p:spPr bwMode="auto">
          <a:xfrm>
            <a:off x="6394580" y="189162"/>
            <a:ext cx="4624873" cy="647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FA8883A-DE32-316A-72FE-1BF3D0AA07CD}"/>
              </a:ext>
            </a:extLst>
          </p:cNvPr>
          <p:cNvSpPr txBox="1"/>
          <p:nvPr/>
        </p:nvSpPr>
        <p:spPr>
          <a:xfrm>
            <a:off x="445537" y="2161982"/>
            <a:ext cx="6097554" cy="1569660"/>
          </a:xfrm>
          <a:prstGeom prst="rect">
            <a:avLst/>
          </a:prstGeom>
          <a:noFill/>
        </p:spPr>
        <p:txBody>
          <a:bodyPr wrap="square">
            <a:spAutoFit/>
          </a:bodyPr>
          <a:lstStyle/>
          <a:p>
            <a:r>
              <a:rPr lang="en-US" sz="4800" b="1" dirty="0">
                <a:solidFill>
                  <a:srgbClr val="0E3F75"/>
                </a:solidFill>
                <a:latin typeface="Source Sans Pro" panose="020B0503030403020204" pitchFamily="34" charset="0"/>
                <a:ea typeface="Source Sans Pro" panose="020B0503030403020204" pitchFamily="34" charset="0"/>
              </a:rPr>
              <a:t>Procedures For Each Piece Of Equipment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94663F8-037A-B378-9F3D-31526EEC6F0A}"/>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53251" name="Rectangle 3">
            <a:extLst>
              <a:ext uri="{FF2B5EF4-FFF2-40B4-BE49-F238E27FC236}">
                <a16:creationId xmlns:a16="http://schemas.microsoft.com/office/drawing/2014/main" id="{AE7796DD-AAC6-BBB9-46EF-A4698318ECBB}"/>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53252" name="Rectangle 6">
            <a:extLst>
              <a:ext uri="{FF2B5EF4-FFF2-40B4-BE49-F238E27FC236}">
                <a16:creationId xmlns:a16="http://schemas.microsoft.com/office/drawing/2014/main" id="{F7D9260F-F28C-48B7-A37D-4E106ED2D3D2}"/>
              </a:ext>
            </a:extLst>
          </p:cNvPr>
          <p:cNvSpPr>
            <a:spLocks noGrp="1"/>
          </p:cNvSpPr>
          <p:nvPr>
            <p:ph type="title"/>
          </p:nvPr>
        </p:nvSpPr>
        <p:spPr>
          <a:xfrm>
            <a:off x="410546" y="475861"/>
            <a:ext cx="9571653" cy="590939"/>
          </a:xfrm>
        </p:spPr>
        <p:txBody>
          <a:bodyPr>
            <a:noAutofit/>
          </a:bodyPr>
          <a:lstStyle/>
          <a:p>
            <a:pPr marL="1016000" indent="-1016000"/>
            <a:r>
              <a:rPr lang="en-US" altLang="en-US" sz="2800" dirty="0">
                <a:latin typeface="Source Sans Pro" panose="020B0503030403020204" pitchFamily="34" charset="0"/>
                <a:ea typeface="Source Sans Pro" panose="020B0503030403020204" pitchFamily="34" charset="0"/>
                <a:cs typeface="Rockwell" panose="02060603020205020403" pitchFamily="18" charset="0"/>
              </a:rPr>
              <a:t>Safe Procedures for Energy Control Program </a:t>
            </a:r>
            <a:br>
              <a:rPr lang="en-US" altLang="en-US" sz="2800" dirty="0">
                <a:latin typeface="Source Sans Pro" panose="020B0503030403020204" pitchFamily="34" charset="0"/>
                <a:ea typeface="Source Sans Pro" panose="020B0503030403020204" pitchFamily="34" charset="0"/>
                <a:cs typeface="Rockwell" panose="02060603020205020403" pitchFamily="18" charset="0"/>
              </a:rPr>
            </a:br>
            <a:r>
              <a:rPr lang="en-US" altLang="en-US" sz="2800" dirty="0">
                <a:latin typeface="Source Sans Pro" panose="020B0503030403020204" pitchFamily="34" charset="0"/>
                <a:ea typeface="Source Sans Pro" panose="020B0503030403020204" pitchFamily="34" charset="0"/>
                <a:cs typeface="Rockwell" panose="02060603020205020403" pitchFamily="18" charset="0"/>
              </a:rPr>
              <a:t>1910.147(c)(1)</a:t>
            </a:r>
          </a:p>
        </p:txBody>
      </p:sp>
      <p:sp>
        <p:nvSpPr>
          <p:cNvPr id="53253" name="Rectangle 7">
            <a:extLst>
              <a:ext uri="{FF2B5EF4-FFF2-40B4-BE49-F238E27FC236}">
                <a16:creationId xmlns:a16="http://schemas.microsoft.com/office/drawing/2014/main" id="{56516C41-9499-2C9F-3317-E3DDB814F411}"/>
              </a:ext>
            </a:extLst>
          </p:cNvPr>
          <p:cNvSpPr>
            <a:spLocks noGrp="1"/>
          </p:cNvSpPr>
          <p:nvPr>
            <p:ph type="body" idx="1"/>
          </p:nvPr>
        </p:nvSpPr>
        <p:spPr>
          <a:xfrm>
            <a:off x="559837" y="1600200"/>
            <a:ext cx="9422363" cy="4114800"/>
          </a:xfrm>
        </p:spPr>
        <p:txBody>
          <a:bodyPr/>
          <a:lstStyle/>
          <a:p>
            <a:pPr>
              <a:lnSpc>
                <a:spcPct val="100000"/>
              </a:lnSpc>
            </a:pPr>
            <a:r>
              <a:rPr lang="en-US" altLang="en-US" dirty="0">
                <a:latin typeface="Arial" panose="020B0604020202020204" pitchFamily="34" charset="0"/>
                <a:cs typeface="Arial" panose="020B0604020202020204" pitchFamily="34" charset="0"/>
              </a:rPr>
              <a:t>Employer shall establish a program consisting of:</a:t>
            </a:r>
          </a:p>
          <a:p>
            <a:pPr>
              <a:lnSpc>
                <a:spcPct val="100000"/>
              </a:lnSpc>
            </a:pPr>
            <a:r>
              <a:rPr lang="en-US" altLang="en-US" dirty="0">
                <a:latin typeface="Arial" panose="020B0604020202020204" pitchFamily="34" charset="0"/>
                <a:cs typeface="Arial" panose="020B0604020202020204" pitchFamily="34" charset="0"/>
              </a:rPr>
              <a:t>Steps for Shutting down all energy sources.</a:t>
            </a:r>
          </a:p>
          <a:p>
            <a:pPr>
              <a:lnSpc>
                <a:spcPct val="100000"/>
              </a:lnSpc>
            </a:pPr>
            <a:r>
              <a:rPr lang="en-US" altLang="en-US" dirty="0">
                <a:latin typeface="Arial" panose="020B0604020202020204" pitchFamily="34" charset="0"/>
                <a:cs typeface="Arial" panose="020B0604020202020204" pitchFamily="34" charset="0"/>
              </a:rPr>
              <a:t>Steps for all potentially hazardous stored or residual energy to be relieved, otherwise rendered safe. </a:t>
            </a:r>
          </a:p>
          <a:p>
            <a:pPr>
              <a:lnSpc>
                <a:spcPct val="100000"/>
              </a:lnSpc>
            </a:pPr>
            <a:r>
              <a:rPr lang="en-US" altLang="en-US" dirty="0">
                <a:latin typeface="Arial" panose="020B0604020202020204" pitchFamily="34" charset="0"/>
                <a:cs typeface="Arial" panose="020B0604020202020204" pitchFamily="34" charset="0"/>
              </a:rPr>
              <a:t>Steps for Placement, Removal &amp; Transfer Of LO/TO Devices.</a:t>
            </a:r>
          </a:p>
          <a:p>
            <a:pPr>
              <a:lnSpc>
                <a:spcPct val="100000"/>
              </a:lnSpc>
            </a:pPr>
            <a:r>
              <a:rPr lang="en-US" altLang="en-US" dirty="0">
                <a:latin typeface="Arial" panose="020B0604020202020204" pitchFamily="34" charset="0"/>
                <a:cs typeface="Arial" panose="020B0604020202020204" pitchFamily="34" charset="0"/>
              </a:rPr>
              <a:t>Steps for testing to verify LO/TO.</a:t>
            </a:r>
          </a:p>
          <a:p>
            <a:pPr>
              <a:lnSpc>
                <a:spcPct val="100000"/>
              </a:lnSpc>
            </a:pPr>
            <a:r>
              <a:rPr lang="en-US" altLang="en-US" dirty="0">
                <a:latin typeface="Arial" panose="020B0604020202020204" pitchFamily="34" charset="0"/>
                <a:cs typeface="Arial" panose="020B0604020202020204" pitchFamily="34" charset="0"/>
              </a:rPr>
              <a:t>Training &amp; Enforcement Policy.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extLst>
              <a:ext uri="{FF2B5EF4-FFF2-40B4-BE49-F238E27FC236}">
                <a16:creationId xmlns:a16="http://schemas.microsoft.com/office/drawing/2014/main" id="{6584D9FE-8CCD-E0F0-6333-C0342D92A3F1}"/>
              </a:ext>
            </a:extLst>
          </p:cNvPr>
          <p:cNvSpPr>
            <a:spLocks noChangeArrowheads="1"/>
          </p:cNvSpPr>
          <p:nvPr/>
        </p:nvSpPr>
        <p:spPr bwMode="auto">
          <a:xfrm>
            <a:off x="382555" y="533400"/>
            <a:ext cx="982824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r>
              <a:rPr lang="en-US" altLang="en-US" sz="4000" b="1" dirty="0">
                <a:solidFill>
                  <a:srgbClr val="0E3F75"/>
                </a:solidFill>
                <a:latin typeface="Source Sans Pro" panose="020B0503030403020204" pitchFamily="34" charset="0"/>
                <a:ea typeface="Source Sans Pro" panose="020B0503030403020204" pitchFamily="34" charset="0"/>
              </a:rPr>
              <a:t>VERIFICATION OF ISOLATION</a:t>
            </a:r>
            <a:br>
              <a:rPr lang="en-US" altLang="en-US" sz="4000" b="1" dirty="0">
                <a:solidFill>
                  <a:srgbClr val="0E3F75"/>
                </a:solidFill>
                <a:latin typeface="Source Sans Pro" panose="020B0503030403020204" pitchFamily="34" charset="0"/>
                <a:ea typeface="Source Sans Pro" panose="020B0503030403020204" pitchFamily="34" charset="0"/>
              </a:rPr>
            </a:br>
            <a:r>
              <a:rPr lang="en-US" altLang="en-US" sz="4000" b="1" dirty="0">
                <a:solidFill>
                  <a:srgbClr val="0E3F75"/>
                </a:solidFill>
                <a:latin typeface="Source Sans Pro" panose="020B0503030403020204" pitchFamily="34" charset="0"/>
                <a:ea typeface="Source Sans Pro" panose="020B0503030403020204" pitchFamily="34" charset="0"/>
              </a:rPr>
              <a:t>1910.147(d)(6)</a:t>
            </a:r>
          </a:p>
        </p:txBody>
      </p:sp>
      <p:sp>
        <p:nvSpPr>
          <p:cNvPr id="55299" name="Rectangle 5">
            <a:extLst>
              <a:ext uri="{FF2B5EF4-FFF2-40B4-BE49-F238E27FC236}">
                <a16:creationId xmlns:a16="http://schemas.microsoft.com/office/drawing/2014/main" id="{A4CA36D0-29CF-4A5A-0759-C475F7FA7DB0}"/>
              </a:ext>
            </a:extLst>
          </p:cNvPr>
          <p:cNvSpPr>
            <a:spLocks noChangeArrowheads="1"/>
          </p:cNvSpPr>
          <p:nvPr/>
        </p:nvSpPr>
        <p:spPr bwMode="auto">
          <a:xfrm>
            <a:off x="569167" y="2620963"/>
            <a:ext cx="964163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20000"/>
              </a:spcBef>
              <a:buClr>
                <a:schemeClr val="accent1"/>
              </a:buClr>
              <a:buSzPct val="75000"/>
              <a:buFont typeface="Wingdings" panose="05000000000000000000" pitchFamily="2" charset="2"/>
              <a:buChar char="q"/>
            </a:pPr>
            <a:r>
              <a:rPr lang="en-US" altLang="en-US" sz="3600" dirty="0">
                <a:latin typeface="Source Sans Pro" panose="020B0503030403020204" pitchFamily="34" charset="0"/>
                <a:ea typeface="Source Sans Pro" panose="020B0503030403020204" pitchFamily="34" charset="0"/>
              </a:rPr>
              <a:t>Prior to starting work on equipment that have been locked/tagged out, the authorized employee shall verify that isolation and de-energization of the machine or equipment have been accomplished.</a:t>
            </a:r>
          </a:p>
          <a:p>
            <a:pPr eaLnBrk="1" hangingPunct="1">
              <a:lnSpc>
                <a:spcPct val="100000"/>
              </a:lnSpc>
              <a:spcBef>
                <a:spcPct val="20000"/>
              </a:spcBef>
              <a:buClr>
                <a:schemeClr val="accent1"/>
              </a:buClr>
              <a:buSzPct val="75000"/>
              <a:buFont typeface="Wingdings" panose="05000000000000000000" pitchFamily="2" charset="2"/>
              <a:buChar char="q"/>
            </a:pPr>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6D66C57-7B0E-8652-3C64-C49610F8E28B}"/>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57347" name="Rectangle 3">
            <a:extLst>
              <a:ext uri="{FF2B5EF4-FFF2-40B4-BE49-F238E27FC236}">
                <a16:creationId xmlns:a16="http://schemas.microsoft.com/office/drawing/2014/main" id="{299EC83D-AE59-6022-940C-418DA9B3178A}"/>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57348" name="Rectangle 7">
            <a:extLst>
              <a:ext uri="{FF2B5EF4-FFF2-40B4-BE49-F238E27FC236}">
                <a16:creationId xmlns:a16="http://schemas.microsoft.com/office/drawing/2014/main" id="{7925FDAD-0A06-F382-57D1-0988E4FD4667}"/>
              </a:ext>
            </a:extLst>
          </p:cNvPr>
          <p:cNvSpPr>
            <a:spLocks noGrp="1"/>
          </p:cNvSpPr>
          <p:nvPr>
            <p:ph type="title" idx="4294967295"/>
          </p:nvPr>
        </p:nvSpPr>
        <p:spPr>
          <a:xfrm>
            <a:off x="419878" y="541176"/>
            <a:ext cx="9943322" cy="1101012"/>
          </a:xfrm>
        </p:spPr>
        <p:txBody>
          <a:bodyPr>
            <a:normAutofit/>
          </a:bodyPr>
          <a:lstStyle/>
          <a:p>
            <a:r>
              <a:rPr lang="en-US" altLang="en-US" sz="4800" dirty="0">
                <a:latin typeface="Source Sans Pro" panose="020B0503030403020204" pitchFamily="34" charset="0"/>
                <a:ea typeface="Source Sans Pro" panose="020B0503030403020204" pitchFamily="34" charset="0"/>
                <a:cs typeface="Rockwell" panose="02060603020205020403" pitchFamily="18" charset="0"/>
              </a:rPr>
              <a:t>Identify Different Personnel</a:t>
            </a:r>
          </a:p>
        </p:txBody>
      </p:sp>
      <p:sp>
        <p:nvSpPr>
          <p:cNvPr id="57349" name="Rectangle 8">
            <a:extLst>
              <a:ext uri="{FF2B5EF4-FFF2-40B4-BE49-F238E27FC236}">
                <a16:creationId xmlns:a16="http://schemas.microsoft.com/office/drawing/2014/main" id="{343CE9CB-77D5-C7D9-9ED0-DE94D392B8A7}"/>
              </a:ext>
            </a:extLst>
          </p:cNvPr>
          <p:cNvSpPr>
            <a:spLocks noGrp="1"/>
          </p:cNvSpPr>
          <p:nvPr>
            <p:ph type="body" sz="half" idx="4294967295"/>
          </p:nvPr>
        </p:nvSpPr>
        <p:spPr>
          <a:xfrm>
            <a:off x="1026366" y="1838131"/>
            <a:ext cx="2783633" cy="3876869"/>
          </a:xfrm>
        </p:spPr>
        <p:txBody>
          <a:bodyPr/>
          <a:lstStyle/>
          <a:p>
            <a:endParaRPr lang="en-US" altLang="en-US" dirty="0">
              <a:latin typeface="Arial" panose="020B0604020202020204" pitchFamily="34" charset="0"/>
              <a:cs typeface="Arial" panose="020B0604020202020204" pitchFamily="34" charset="0"/>
            </a:endParaRPr>
          </a:p>
          <a:p>
            <a:r>
              <a:rPr lang="en-US" altLang="en-US" sz="3600" dirty="0">
                <a:latin typeface="Source Sans Pro" panose="020B0503030403020204" pitchFamily="34" charset="0"/>
                <a:ea typeface="Source Sans Pro" panose="020B0503030403020204" pitchFamily="34" charset="0"/>
                <a:cs typeface="Arial" panose="020B0604020202020204" pitchFamily="34" charset="0"/>
              </a:rPr>
              <a:t>Authorized</a:t>
            </a:r>
          </a:p>
          <a:p>
            <a:r>
              <a:rPr lang="en-US" altLang="en-US" sz="3600" dirty="0">
                <a:latin typeface="Source Sans Pro" panose="020B0503030403020204" pitchFamily="34" charset="0"/>
                <a:ea typeface="Source Sans Pro" panose="020B0503030403020204" pitchFamily="34" charset="0"/>
                <a:cs typeface="Arial" panose="020B0604020202020204" pitchFamily="34" charset="0"/>
              </a:rPr>
              <a:t>Affected</a:t>
            </a:r>
          </a:p>
          <a:p>
            <a:r>
              <a:rPr lang="en-US" altLang="en-US" sz="3600" dirty="0">
                <a:latin typeface="Source Sans Pro" panose="020B0503030403020204" pitchFamily="34" charset="0"/>
                <a:ea typeface="Source Sans Pro" panose="020B0503030403020204" pitchFamily="34" charset="0"/>
                <a:cs typeface="Arial" panose="020B0604020202020204" pitchFamily="34" charset="0"/>
              </a:rPr>
              <a:t>Other</a:t>
            </a:r>
            <a:endParaRPr lang="en-US" altLang="en-US" dirty="0">
              <a:latin typeface="Source Sans Pro" panose="020B0503030403020204" pitchFamily="34" charset="0"/>
              <a:ea typeface="Source Sans Pro" panose="020B0503030403020204" pitchFamily="34" charset="0"/>
              <a:cs typeface="Arial" panose="020B0604020202020204" pitchFamily="34" charset="0"/>
            </a:endParaRPr>
          </a:p>
        </p:txBody>
      </p:sp>
      <p:graphicFrame>
        <p:nvGraphicFramePr>
          <p:cNvPr id="57350" name="Object 9">
            <a:extLst>
              <a:ext uri="{FF2B5EF4-FFF2-40B4-BE49-F238E27FC236}">
                <a16:creationId xmlns:a16="http://schemas.microsoft.com/office/drawing/2014/main" id="{9437B2DD-74A2-2F6D-0C94-E5128B0913C9}"/>
              </a:ext>
            </a:extLst>
          </p:cNvPr>
          <p:cNvGraphicFramePr>
            <a:graphicFrameLocks noGrp="1" noChangeAspect="1"/>
          </p:cNvGraphicFramePr>
          <p:nvPr>
            <p:ph type="clipArt" sz="half" idx="4294967295"/>
            <p:extLst>
              <p:ext uri="{D42A27DB-BD31-4B8C-83A1-F6EECF244321}">
                <p14:modId xmlns:p14="http://schemas.microsoft.com/office/powerpoint/2010/main" val="2061049026"/>
              </p:ext>
            </p:extLst>
          </p:nvPr>
        </p:nvGraphicFramePr>
        <p:xfrm>
          <a:off x="5067300" y="2214952"/>
          <a:ext cx="4953000" cy="3100387"/>
        </p:xfrm>
        <a:graphic>
          <a:graphicData uri="http://schemas.openxmlformats.org/presentationml/2006/ole">
            <mc:AlternateContent xmlns:mc="http://schemas.openxmlformats.org/markup-compatibility/2006">
              <mc:Choice xmlns:v="urn:schemas-microsoft-com:vml" Requires="v">
                <p:oleObj name="Clip" r:id="rId3" imgW="4047448" imgH="2534013" progId="MS_ClipArt_Gallery.2">
                  <p:embed/>
                </p:oleObj>
              </mc:Choice>
              <mc:Fallback>
                <p:oleObj name="Clip" r:id="rId3" imgW="4047448" imgH="2534013" progId="MS_ClipArt_Gallery.2">
                  <p:embed/>
                  <p:pic>
                    <p:nvPicPr>
                      <p:cNvPr id="57350" name="Object 9">
                        <a:extLst>
                          <a:ext uri="{FF2B5EF4-FFF2-40B4-BE49-F238E27FC236}">
                            <a16:creationId xmlns:a16="http://schemas.microsoft.com/office/drawing/2014/main" id="{9437B2DD-74A2-2F6D-0C94-E5128B091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2214952"/>
                        <a:ext cx="49530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BEABA7-E3D0-F255-6760-0931767D404B}"/>
              </a:ext>
            </a:extLst>
          </p:cNvPr>
          <p:cNvSpPr>
            <a:spLocks noGrp="1"/>
          </p:cNvSpPr>
          <p:nvPr>
            <p:ph type="sldNum" sz="quarter" idx="14"/>
          </p:nvPr>
        </p:nvSpPr>
        <p:spPr/>
        <p:txBody>
          <a:bodyPr/>
          <a:lstStyle/>
          <a:p>
            <a:fld id="{383B7B7A-CDDA-7C44-B1B0-1F1E45567B3B}" type="slidenum">
              <a:rPr lang="en-US" smtClean="0"/>
              <a:pPr/>
              <a:t>3</a:t>
            </a:fld>
            <a:endParaRPr lang="en-US" dirty="0"/>
          </a:p>
        </p:txBody>
      </p:sp>
      <p:pic>
        <p:nvPicPr>
          <p:cNvPr id="4" name="Picture 3">
            <a:extLst>
              <a:ext uri="{FF2B5EF4-FFF2-40B4-BE49-F238E27FC236}">
                <a16:creationId xmlns:a16="http://schemas.microsoft.com/office/drawing/2014/main" id="{85C2C97B-F76F-7B6B-AAEC-02DCA784D925}"/>
              </a:ext>
            </a:extLst>
          </p:cNvPr>
          <p:cNvPicPr>
            <a:picLocks noChangeAspect="1"/>
          </p:cNvPicPr>
          <p:nvPr/>
        </p:nvPicPr>
        <p:blipFill>
          <a:blip r:embed="rId2"/>
          <a:stretch>
            <a:fillRect/>
          </a:stretch>
        </p:blipFill>
        <p:spPr>
          <a:xfrm>
            <a:off x="513183" y="354563"/>
            <a:ext cx="7243763" cy="5715000"/>
          </a:xfrm>
          <a:prstGeom prst="rect">
            <a:avLst/>
          </a:prstGeom>
        </p:spPr>
      </p:pic>
      <p:pic>
        <p:nvPicPr>
          <p:cNvPr id="6" name="Picture 5">
            <a:extLst>
              <a:ext uri="{FF2B5EF4-FFF2-40B4-BE49-F238E27FC236}">
                <a16:creationId xmlns:a16="http://schemas.microsoft.com/office/drawing/2014/main" id="{3524E34F-119C-08D2-76BF-55C8E6FC85C7}"/>
              </a:ext>
            </a:extLst>
          </p:cNvPr>
          <p:cNvPicPr>
            <a:picLocks noChangeAspect="1"/>
          </p:cNvPicPr>
          <p:nvPr/>
        </p:nvPicPr>
        <p:blipFill>
          <a:blip r:embed="rId3"/>
          <a:stretch>
            <a:fillRect/>
          </a:stretch>
        </p:blipFill>
        <p:spPr>
          <a:xfrm>
            <a:off x="8277613" y="1937997"/>
            <a:ext cx="3263034" cy="2307432"/>
          </a:xfrm>
          <a:prstGeom prst="rect">
            <a:avLst/>
          </a:prstGeom>
        </p:spPr>
      </p:pic>
    </p:spTree>
    <p:extLst>
      <p:ext uri="{BB962C8B-B14F-4D97-AF65-F5344CB8AC3E}">
        <p14:creationId xmlns:p14="http://schemas.microsoft.com/office/powerpoint/2010/main" val="216784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4">
            <a:extLst>
              <a:ext uri="{FF2B5EF4-FFF2-40B4-BE49-F238E27FC236}">
                <a16:creationId xmlns:a16="http://schemas.microsoft.com/office/drawing/2014/main" id="{BC42770A-07C3-0781-B53B-6E4B47BAD3B3}"/>
              </a:ext>
            </a:extLst>
          </p:cNvPr>
          <p:cNvSpPr>
            <a:spLocks noChangeArrowheads="1"/>
          </p:cNvSpPr>
          <p:nvPr/>
        </p:nvSpPr>
        <p:spPr bwMode="auto">
          <a:xfrm>
            <a:off x="317242" y="267477"/>
            <a:ext cx="10412962"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r>
              <a:rPr lang="en-US" altLang="en-US" sz="4800" b="1" dirty="0">
                <a:solidFill>
                  <a:srgbClr val="0E3F75"/>
                </a:solidFill>
                <a:latin typeface="Source Sans Pro" panose="020B0503030403020204" pitchFamily="34" charset="0"/>
                <a:ea typeface="Source Sans Pro" panose="020B0503030403020204" pitchFamily="34" charset="0"/>
              </a:rPr>
              <a:t>RESPONSIBILITIES OF AUTHORIZED</a:t>
            </a:r>
          </a:p>
        </p:txBody>
      </p:sp>
      <p:sp>
        <p:nvSpPr>
          <p:cNvPr id="59395" name="Rectangle 5">
            <a:extLst>
              <a:ext uri="{FF2B5EF4-FFF2-40B4-BE49-F238E27FC236}">
                <a16:creationId xmlns:a16="http://schemas.microsoft.com/office/drawing/2014/main" id="{D4A3EEFF-8940-004A-AF87-32AD01975D78}"/>
              </a:ext>
            </a:extLst>
          </p:cNvPr>
          <p:cNvSpPr>
            <a:spLocks noChangeArrowheads="1"/>
          </p:cNvSpPr>
          <p:nvPr/>
        </p:nvSpPr>
        <p:spPr bwMode="auto">
          <a:xfrm>
            <a:off x="597159" y="1810139"/>
            <a:ext cx="9458067" cy="42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90000"/>
              </a:lnSpc>
              <a:spcBef>
                <a:spcPct val="20000"/>
              </a:spcBef>
              <a:buClr>
                <a:schemeClr val="accent1"/>
              </a:buClr>
              <a:buSzPct val="75000"/>
              <a:buFont typeface="Wingdings" panose="05000000000000000000" pitchFamily="2" charset="2"/>
              <a:buChar char="u"/>
            </a:pPr>
            <a:r>
              <a:rPr lang="en-US" altLang="en-US" sz="2400" dirty="0">
                <a:latin typeface="Source Sans Pro" panose="020B0503030403020204" pitchFamily="34" charset="0"/>
                <a:ea typeface="Source Sans Pro" panose="020B0503030403020204" pitchFamily="34" charset="0"/>
              </a:rPr>
              <a:t>Have sufficient number of locks with lock identification, tags and keys to fully isolate all energy sources during maintenance or service of a machine or equipment.</a:t>
            </a:r>
          </a:p>
          <a:p>
            <a:pPr eaLnBrk="1" hangingPunct="1">
              <a:lnSpc>
                <a:spcPct val="90000"/>
              </a:lnSpc>
              <a:spcBef>
                <a:spcPct val="20000"/>
              </a:spcBef>
              <a:buClr>
                <a:schemeClr val="accent1"/>
              </a:buClr>
              <a:buSzPct val="75000"/>
              <a:buFont typeface="Wingdings" panose="05000000000000000000" pitchFamily="2" charset="2"/>
              <a:buChar char="u"/>
            </a:pPr>
            <a:r>
              <a:rPr lang="en-US" altLang="en-US" sz="2400" dirty="0">
                <a:latin typeface="Source Sans Pro" panose="020B0503030403020204" pitchFamily="34" charset="0"/>
                <a:ea typeface="Source Sans Pro" panose="020B0503030403020204" pitchFamily="34" charset="0"/>
              </a:rPr>
              <a:t>Properly apply these energy isolating devices, lock(s) and tag(s).</a:t>
            </a:r>
          </a:p>
          <a:p>
            <a:pPr eaLnBrk="1" hangingPunct="1">
              <a:lnSpc>
                <a:spcPct val="90000"/>
              </a:lnSpc>
              <a:spcBef>
                <a:spcPct val="20000"/>
              </a:spcBef>
              <a:buClr>
                <a:schemeClr val="accent1"/>
              </a:buClr>
              <a:buSzPct val="75000"/>
              <a:buFont typeface="Wingdings" panose="05000000000000000000" pitchFamily="2" charset="2"/>
              <a:buChar char="u"/>
            </a:pPr>
            <a:r>
              <a:rPr lang="en-US" altLang="en-US" sz="2400" dirty="0">
                <a:latin typeface="Source Sans Pro" panose="020B0503030403020204" pitchFamily="34" charset="0"/>
                <a:ea typeface="Source Sans Pro" panose="020B0503030403020204" pitchFamily="34" charset="0"/>
              </a:rPr>
              <a:t>Assure that all key(s) related to LOTO are properly controlled so that the locks cannot be removed without your knowledge.</a:t>
            </a:r>
          </a:p>
          <a:p>
            <a:pPr eaLnBrk="1" hangingPunct="1">
              <a:lnSpc>
                <a:spcPct val="90000"/>
              </a:lnSpc>
              <a:spcBef>
                <a:spcPct val="20000"/>
              </a:spcBef>
              <a:buClr>
                <a:schemeClr val="accent1"/>
              </a:buClr>
              <a:buSzPct val="75000"/>
              <a:buFont typeface="Wingdings" panose="05000000000000000000" pitchFamily="2" charset="2"/>
              <a:buChar char="u"/>
            </a:pPr>
            <a:r>
              <a:rPr lang="en-US" altLang="en-US" sz="2400" dirty="0">
                <a:latin typeface="Source Sans Pro" panose="020B0503030403020204" pitchFamily="34" charset="0"/>
                <a:ea typeface="Source Sans Pro" panose="020B0503030403020204" pitchFamily="34" charset="0"/>
              </a:rPr>
              <a:t>Understand and follow the procedures or the LOTO program.</a:t>
            </a:r>
          </a:p>
          <a:p>
            <a:pPr eaLnBrk="1" hangingPunct="1">
              <a:lnSpc>
                <a:spcPct val="90000"/>
              </a:lnSpc>
              <a:spcBef>
                <a:spcPct val="20000"/>
              </a:spcBef>
              <a:buClr>
                <a:schemeClr val="accent1"/>
              </a:buClr>
              <a:buSzPct val="75000"/>
              <a:buFont typeface="Wingdings" panose="05000000000000000000" pitchFamily="2" charset="2"/>
              <a:buChar char="u"/>
            </a:pPr>
            <a:r>
              <a:rPr lang="en-US" altLang="en-US" sz="2400" dirty="0">
                <a:latin typeface="Source Sans Pro" panose="020B0503030403020204" pitchFamily="34" charset="0"/>
                <a:ea typeface="Source Sans Pro" panose="020B0503030403020204" pitchFamily="34" charset="0"/>
              </a:rPr>
              <a:t>Be Responsible for following LOTO procedures that have been developed for specific equipment or machinery maintenance operations in your workspace.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4">
            <a:extLst>
              <a:ext uri="{FF2B5EF4-FFF2-40B4-BE49-F238E27FC236}">
                <a16:creationId xmlns:a16="http://schemas.microsoft.com/office/drawing/2014/main" id="{103F435F-668E-7287-579C-9140BEF18B38}"/>
              </a:ext>
            </a:extLst>
          </p:cNvPr>
          <p:cNvSpPr>
            <a:spLocks noChangeArrowheads="1"/>
          </p:cNvSpPr>
          <p:nvPr/>
        </p:nvSpPr>
        <p:spPr bwMode="auto">
          <a:xfrm>
            <a:off x="307910" y="314131"/>
            <a:ext cx="10944808"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r>
              <a:rPr lang="en-US" altLang="en-US" sz="4000" b="1" dirty="0">
                <a:solidFill>
                  <a:srgbClr val="0E3F75"/>
                </a:solidFill>
                <a:latin typeface="Source Sans Pro" panose="020B0503030403020204" pitchFamily="34" charset="0"/>
                <a:ea typeface="Source Sans Pro" panose="020B0503030403020204" pitchFamily="34" charset="0"/>
              </a:rPr>
              <a:t>RESPONSIBILITIES OF AFFECTED AND OTHER</a:t>
            </a:r>
          </a:p>
        </p:txBody>
      </p:sp>
      <p:sp>
        <p:nvSpPr>
          <p:cNvPr id="60419" name="Rectangle 5">
            <a:extLst>
              <a:ext uri="{FF2B5EF4-FFF2-40B4-BE49-F238E27FC236}">
                <a16:creationId xmlns:a16="http://schemas.microsoft.com/office/drawing/2014/main" id="{ADE8B70C-A6AB-EAA8-E8A3-BB8F86A9AAD1}"/>
              </a:ext>
            </a:extLst>
          </p:cNvPr>
          <p:cNvSpPr>
            <a:spLocks noChangeArrowheads="1"/>
          </p:cNvSpPr>
          <p:nvPr/>
        </p:nvSpPr>
        <p:spPr bwMode="auto">
          <a:xfrm>
            <a:off x="401217" y="1558213"/>
            <a:ext cx="9654010" cy="452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20000"/>
              </a:spcBef>
              <a:buClr>
                <a:schemeClr val="accent1"/>
              </a:buClr>
              <a:buSzPct val="75000"/>
              <a:buFont typeface="Wingdings" panose="05000000000000000000" pitchFamily="2" charset="2"/>
              <a:buChar char="u"/>
            </a:pPr>
            <a:r>
              <a:rPr lang="en-US" altLang="en-US" dirty="0">
                <a:latin typeface="Source Sans Pro" panose="020B0503030403020204" pitchFamily="34" charset="0"/>
                <a:ea typeface="Source Sans Pro" panose="020B0503030403020204" pitchFamily="34" charset="0"/>
              </a:rPr>
              <a:t>Understand the purpose and importance of the LOTO program.</a:t>
            </a:r>
          </a:p>
          <a:p>
            <a:pPr eaLnBrk="1" hangingPunct="1">
              <a:lnSpc>
                <a:spcPct val="100000"/>
              </a:lnSpc>
              <a:spcBef>
                <a:spcPct val="20000"/>
              </a:spcBef>
              <a:buClr>
                <a:schemeClr val="accent1"/>
              </a:buClr>
              <a:buSzPct val="75000"/>
              <a:buFont typeface="Wingdings" panose="05000000000000000000" pitchFamily="2" charset="2"/>
              <a:buChar char="u"/>
            </a:pPr>
            <a:r>
              <a:rPr lang="en-US" altLang="en-US" dirty="0">
                <a:latin typeface="Source Sans Pro" panose="020B0503030403020204" pitchFamily="34" charset="0"/>
                <a:ea typeface="Source Sans Pro" panose="020B0503030403020204" pitchFamily="34" charset="0"/>
              </a:rPr>
              <a:t>Recognize when the LOTO procedure is being implemented in your facility.</a:t>
            </a:r>
          </a:p>
          <a:p>
            <a:pPr eaLnBrk="1" hangingPunct="1">
              <a:lnSpc>
                <a:spcPct val="100000"/>
              </a:lnSpc>
              <a:spcBef>
                <a:spcPct val="20000"/>
              </a:spcBef>
              <a:buClr>
                <a:schemeClr val="accent1"/>
              </a:buClr>
              <a:buSzPct val="75000"/>
              <a:buFont typeface="Wingdings" panose="05000000000000000000" pitchFamily="2" charset="2"/>
              <a:buChar char="u"/>
            </a:pPr>
            <a:r>
              <a:rPr lang="en-US" altLang="en-US" dirty="0">
                <a:latin typeface="Source Sans Pro" panose="020B0503030403020204" pitchFamily="34" charset="0"/>
                <a:ea typeface="Source Sans Pro" panose="020B0503030403020204" pitchFamily="34" charset="0"/>
              </a:rPr>
              <a:t>Make certain not to attempt startup of use of equipment that has been locked or tagged out.</a:t>
            </a:r>
          </a:p>
          <a:p>
            <a:pPr eaLnBrk="1" hangingPunct="1">
              <a:lnSpc>
                <a:spcPct val="100000"/>
              </a:lnSpc>
              <a:spcBef>
                <a:spcPct val="20000"/>
              </a:spcBef>
              <a:buClr>
                <a:schemeClr val="accent1"/>
              </a:buClr>
              <a:buSzPct val="75000"/>
              <a:buFont typeface="Wingdings" panose="05000000000000000000" pitchFamily="2" charset="2"/>
              <a:buChar char="u"/>
            </a:pPr>
            <a:r>
              <a:rPr lang="en-US" altLang="en-US" dirty="0">
                <a:latin typeface="Source Sans Pro" panose="020B0503030403020204" pitchFamily="34" charset="0"/>
                <a:ea typeface="Source Sans Pro" panose="020B0503030403020204" pitchFamily="34" charset="0"/>
              </a:rPr>
              <a:t>SIMPLY:  Whenever there is a LOTO device in place on an energy isolating device, leave it alone and do not attempt to operate the equipment.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61C97CA8-18B6-086F-6614-065EAFF07E43}"/>
              </a:ext>
            </a:extLst>
          </p:cNvPr>
          <p:cNvSpPr>
            <a:spLocks noChangeArrowheads="1"/>
          </p:cNvSpPr>
          <p:nvPr/>
        </p:nvSpPr>
        <p:spPr bwMode="auto">
          <a:xfrm>
            <a:off x="326571" y="261258"/>
            <a:ext cx="9884229" cy="157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r>
              <a:rPr lang="en-US" altLang="en-US" sz="4400" b="1" dirty="0">
                <a:solidFill>
                  <a:srgbClr val="0E3F75"/>
                </a:solidFill>
                <a:latin typeface="Source Sans Pro" panose="020B0503030403020204" pitchFamily="34" charset="0"/>
                <a:ea typeface="Source Sans Pro" panose="020B0503030403020204" pitchFamily="34" charset="0"/>
              </a:rPr>
              <a:t>LOCKOUT DEVICES</a:t>
            </a:r>
            <a:br>
              <a:rPr lang="en-US" altLang="en-US" sz="4400" b="1" dirty="0">
                <a:solidFill>
                  <a:srgbClr val="0E3F75"/>
                </a:solidFill>
                <a:latin typeface="Source Sans Pro" panose="020B0503030403020204" pitchFamily="34" charset="0"/>
                <a:ea typeface="Source Sans Pro" panose="020B0503030403020204" pitchFamily="34" charset="0"/>
              </a:rPr>
            </a:br>
            <a:r>
              <a:rPr lang="en-US" altLang="en-US" sz="4400" b="1" dirty="0">
                <a:solidFill>
                  <a:srgbClr val="0E3F75"/>
                </a:solidFill>
                <a:latin typeface="Source Sans Pro" panose="020B0503030403020204" pitchFamily="34" charset="0"/>
                <a:ea typeface="Source Sans Pro" panose="020B0503030403020204" pitchFamily="34" charset="0"/>
              </a:rPr>
              <a:t>1910.147 (c)(5)</a:t>
            </a:r>
          </a:p>
        </p:txBody>
      </p:sp>
      <p:sp>
        <p:nvSpPr>
          <p:cNvPr id="61443" name="Rectangle 5">
            <a:extLst>
              <a:ext uri="{FF2B5EF4-FFF2-40B4-BE49-F238E27FC236}">
                <a16:creationId xmlns:a16="http://schemas.microsoft.com/office/drawing/2014/main" id="{BB6AF424-8D34-10D6-5B77-F997DDE39861}"/>
              </a:ext>
            </a:extLst>
          </p:cNvPr>
          <p:cNvSpPr>
            <a:spLocks noChangeArrowheads="1"/>
          </p:cNvSpPr>
          <p:nvPr/>
        </p:nvSpPr>
        <p:spPr bwMode="auto">
          <a:xfrm>
            <a:off x="634482" y="2057400"/>
            <a:ext cx="957631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20000"/>
              </a:spcBef>
              <a:buClr>
                <a:schemeClr val="accent1"/>
              </a:buClr>
              <a:buSzPct val="75000"/>
              <a:buFont typeface="Wingdings" panose="05000000000000000000" pitchFamily="2" charset="2"/>
              <a:buChar char="u"/>
            </a:pPr>
            <a:r>
              <a:rPr lang="en-US" altLang="en-US" dirty="0">
                <a:latin typeface="Source Sans Pro" panose="020B0503030403020204" pitchFamily="34" charset="0"/>
                <a:ea typeface="Source Sans Pro" panose="020B0503030403020204" pitchFamily="34" charset="0"/>
              </a:rPr>
              <a:t>The </a:t>
            </a:r>
            <a:r>
              <a:rPr lang="en-US" altLang="en-US" b="1" dirty="0">
                <a:latin typeface="Source Sans Pro" panose="020B0503030403020204" pitchFamily="34" charset="0"/>
                <a:ea typeface="Source Sans Pro" panose="020B0503030403020204" pitchFamily="34" charset="0"/>
              </a:rPr>
              <a:t>employer shall provide</a:t>
            </a:r>
            <a:r>
              <a:rPr lang="en-US" altLang="en-US" dirty="0">
                <a:latin typeface="Source Sans Pro" panose="020B0503030403020204" pitchFamily="34" charset="0"/>
                <a:ea typeface="Source Sans Pro" panose="020B0503030403020204" pitchFamily="34" charset="0"/>
              </a:rPr>
              <a:t> locks, tags, chains, wedges, key blocks, adapter pins, self-locking fasteners, or other hardware</a:t>
            </a:r>
          </a:p>
          <a:p>
            <a:pPr eaLnBrk="1" hangingPunct="1">
              <a:lnSpc>
                <a:spcPct val="100000"/>
              </a:lnSpc>
              <a:spcBef>
                <a:spcPct val="20000"/>
              </a:spcBef>
              <a:buClr>
                <a:schemeClr val="accent1"/>
              </a:buClr>
              <a:buSzPct val="75000"/>
              <a:buFont typeface="Wingdings" panose="05000000000000000000" pitchFamily="2" charset="2"/>
              <a:buChar char="u"/>
            </a:pPr>
            <a:r>
              <a:rPr lang="en-US" altLang="en-US" dirty="0">
                <a:latin typeface="Source Sans Pro" panose="020B0503030403020204" pitchFamily="34" charset="0"/>
                <a:ea typeface="Source Sans Pro" panose="020B0503030403020204" pitchFamily="34" charset="0"/>
              </a:rPr>
              <a:t>Lockout/tagout devices shall be:</a:t>
            </a:r>
          </a:p>
          <a:p>
            <a:pPr lvl="1" eaLnBrk="1" hangingPunct="1">
              <a:lnSpc>
                <a:spcPct val="100000"/>
              </a:lnSpc>
              <a:spcBef>
                <a:spcPct val="20000"/>
              </a:spcBef>
              <a:buClr>
                <a:schemeClr val="accent1"/>
              </a:buClr>
              <a:buFontTx/>
              <a:buNone/>
            </a:pPr>
            <a:r>
              <a:rPr lang="en-US" altLang="en-US" sz="2800" dirty="0">
                <a:latin typeface="Source Sans Pro" panose="020B0503030403020204" pitchFamily="34" charset="0"/>
                <a:ea typeface="Source Sans Pro" panose="020B0503030403020204" pitchFamily="34" charset="0"/>
              </a:rPr>
              <a:t>a) Identifiable	         e) Standardized</a:t>
            </a:r>
          </a:p>
          <a:p>
            <a:pPr lvl="1" eaLnBrk="1" hangingPunct="1">
              <a:lnSpc>
                <a:spcPct val="100000"/>
              </a:lnSpc>
              <a:spcBef>
                <a:spcPct val="20000"/>
              </a:spcBef>
              <a:buClr>
                <a:schemeClr val="accent1"/>
              </a:buClr>
              <a:buFontTx/>
              <a:buNone/>
            </a:pPr>
            <a:r>
              <a:rPr lang="en-US" altLang="en-US" sz="2800" dirty="0">
                <a:latin typeface="Source Sans Pro" panose="020B0503030403020204" pitchFamily="34" charset="0"/>
                <a:ea typeface="Source Sans Pro" panose="020B0503030403020204" pitchFamily="34" charset="0"/>
              </a:rPr>
              <a:t>b) Durable                   f) Substantial</a:t>
            </a:r>
          </a:p>
          <a:p>
            <a:pPr lvl="1" eaLnBrk="1" hangingPunct="1">
              <a:lnSpc>
                <a:spcPct val="100000"/>
              </a:lnSpc>
              <a:spcBef>
                <a:spcPct val="20000"/>
              </a:spcBef>
              <a:buClr>
                <a:schemeClr val="accent1"/>
              </a:buClr>
              <a:buFontTx/>
              <a:buNone/>
            </a:pPr>
            <a:r>
              <a:rPr lang="en-US" altLang="en-US" sz="2800" dirty="0">
                <a:latin typeface="Source Sans Pro" panose="020B0503030403020204" pitchFamily="34" charset="0"/>
                <a:ea typeface="Source Sans Pro" panose="020B0503030403020204" pitchFamily="34" charset="0"/>
              </a:rPr>
              <a:t>c) The only device used for controlling energy</a:t>
            </a:r>
          </a:p>
          <a:p>
            <a:pPr lvl="1" eaLnBrk="1" hangingPunct="1">
              <a:lnSpc>
                <a:spcPct val="100000"/>
              </a:lnSpc>
              <a:spcBef>
                <a:spcPct val="20000"/>
              </a:spcBef>
              <a:buClr>
                <a:schemeClr val="accent1"/>
              </a:buClr>
              <a:buFontTx/>
              <a:buNone/>
            </a:pPr>
            <a:r>
              <a:rPr lang="en-US" altLang="en-US" sz="2800" dirty="0">
                <a:latin typeface="Source Sans Pro" panose="020B0503030403020204" pitchFamily="34" charset="0"/>
                <a:ea typeface="Source Sans Pro" panose="020B0503030403020204" pitchFamily="34" charset="0"/>
              </a:rPr>
              <a:t>d) Not be used for other purposes</a:t>
            </a:r>
          </a:p>
          <a:p>
            <a:pPr lvl="1" eaLnBrk="1" hangingPunct="1">
              <a:lnSpc>
                <a:spcPct val="100000"/>
              </a:lnSpc>
              <a:spcBef>
                <a:spcPct val="20000"/>
              </a:spcBef>
              <a:buClr>
                <a:schemeClr val="accent1"/>
              </a:buClr>
              <a:buFontTx/>
              <a:buNone/>
            </a:pPr>
            <a:endParaRPr lang="en-US" altLang="en-US" sz="2800" dirty="0"/>
          </a:p>
        </p:txBody>
      </p:sp>
      <p:pic>
        <p:nvPicPr>
          <p:cNvPr id="61444" name="Picture 12">
            <a:extLst>
              <a:ext uri="{FF2B5EF4-FFF2-40B4-BE49-F238E27FC236}">
                <a16:creationId xmlns:a16="http://schemas.microsoft.com/office/drawing/2014/main" id="{066CE185-6F62-6474-DEC5-344C2AFDC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1" y="3276600"/>
            <a:ext cx="13493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A54709F0-B514-691A-024D-3515D87F30C8}"/>
              </a:ext>
            </a:extLst>
          </p:cNvPr>
          <p:cNvSpPr>
            <a:spLocks noChangeArrowheads="1"/>
          </p:cNvSpPr>
          <p:nvPr/>
        </p:nvSpPr>
        <p:spPr bwMode="auto">
          <a:xfrm>
            <a:off x="345233" y="335902"/>
            <a:ext cx="9030543" cy="131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r>
              <a:rPr lang="en-US" altLang="en-US" sz="4000" b="1" dirty="0">
                <a:solidFill>
                  <a:srgbClr val="0E3F75"/>
                </a:solidFill>
                <a:latin typeface="Source Sans Pro" panose="020B0503030403020204" pitchFamily="34" charset="0"/>
                <a:ea typeface="Source Sans Pro" panose="020B0503030403020204" pitchFamily="34" charset="0"/>
              </a:rPr>
              <a:t>PROTECTIVE MATERIALS &amp; HARDWARE</a:t>
            </a:r>
            <a:br>
              <a:rPr lang="en-US" altLang="en-US" sz="4000" b="1" dirty="0">
                <a:solidFill>
                  <a:srgbClr val="0E3F75"/>
                </a:solidFill>
                <a:latin typeface="Source Sans Pro" panose="020B0503030403020204" pitchFamily="34" charset="0"/>
                <a:ea typeface="Source Sans Pro" panose="020B0503030403020204" pitchFamily="34" charset="0"/>
              </a:rPr>
            </a:br>
            <a:r>
              <a:rPr lang="en-US" altLang="en-US" sz="4000" b="1" dirty="0">
                <a:solidFill>
                  <a:srgbClr val="0E3F75"/>
                </a:solidFill>
                <a:latin typeface="Source Sans Pro" panose="020B0503030403020204" pitchFamily="34" charset="0"/>
                <a:ea typeface="Source Sans Pro" panose="020B0503030403020204" pitchFamily="34" charset="0"/>
              </a:rPr>
              <a:t>1910.147 (c)(5)</a:t>
            </a:r>
          </a:p>
        </p:txBody>
      </p:sp>
      <p:sp>
        <p:nvSpPr>
          <p:cNvPr id="62467" name="Rectangle 5">
            <a:extLst>
              <a:ext uri="{FF2B5EF4-FFF2-40B4-BE49-F238E27FC236}">
                <a16:creationId xmlns:a16="http://schemas.microsoft.com/office/drawing/2014/main" id="{2E4A7738-B509-1C8A-F803-D75604B33D28}"/>
              </a:ext>
            </a:extLst>
          </p:cNvPr>
          <p:cNvSpPr>
            <a:spLocks noChangeArrowheads="1"/>
          </p:cNvSpPr>
          <p:nvPr/>
        </p:nvSpPr>
        <p:spPr bwMode="auto">
          <a:xfrm>
            <a:off x="788566" y="1828800"/>
            <a:ext cx="40719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90000"/>
              </a:lnSpc>
              <a:spcBef>
                <a:spcPct val="20000"/>
              </a:spcBef>
              <a:buClr>
                <a:schemeClr val="accent1"/>
              </a:buClr>
              <a:buSzPct val="75000"/>
              <a:buFont typeface="Wingdings" panose="05000000000000000000" pitchFamily="2" charset="2"/>
              <a:buNone/>
            </a:pPr>
            <a:r>
              <a:rPr lang="en-US" altLang="en-US" sz="2400" b="1" dirty="0">
                <a:solidFill>
                  <a:srgbClr val="00B0F0"/>
                </a:solidFill>
                <a:latin typeface="Source Sans Pro" panose="020B0503030403020204" pitchFamily="34" charset="0"/>
                <a:ea typeface="Source Sans Pro" panose="020B0503030403020204" pitchFamily="34" charset="0"/>
              </a:rPr>
              <a:t>Durable</a:t>
            </a:r>
          </a:p>
          <a:p>
            <a:pPr eaLnBrk="1" hangingPunct="1">
              <a:lnSpc>
                <a:spcPct val="90000"/>
              </a:lnSpc>
              <a:spcBef>
                <a:spcPct val="20000"/>
              </a:spcBef>
              <a:buClr>
                <a:schemeClr val="accent1"/>
              </a:buClr>
              <a:buSzPct val="75000"/>
              <a:buFont typeface="Wingdings" panose="05000000000000000000" pitchFamily="2" charset="2"/>
              <a:buChar char="u"/>
            </a:pPr>
            <a:r>
              <a:rPr lang="en-US" altLang="en-US" sz="2400" dirty="0">
                <a:latin typeface="Source Sans Pro" panose="020B0503030403020204" pitchFamily="34" charset="0"/>
                <a:ea typeface="Source Sans Pro" panose="020B0503030403020204" pitchFamily="34" charset="0"/>
              </a:rPr>
              <a:t>Capable of withstanding the environment for the maximum period of time  </a:t>
            </a:r>
          </a:p>
          <a:p>
            <a:pPr eaLnBrk="1" hangingPunct="1">
              <a:lnSpc>
                <a:spcPct val="90000"/>
              </a:lnSpc>
              <a:spcBef>
                <a:spcPct val="20000"/>
              </a:spcBef>
              <a:buClr>
                <a:schemeClr val="accent1"/>
              </a:buClr>
              <a:buSzPct val="75000"/>
              <a:buFont typeface="Wingdings" panose="05000000000000000000" pitchFamily="2" charset="2"/>
              <a:buChar char="u"/>
            </a:pPr>
            <a:r>
              <a:rPr lang="en-US" altLang="en-US" sz="2400" dirty="0">
                <a:latin typeface="Source Sans Pro" panose="020B0503030403020204" pitchFamily="34" charset="0"/>
                <a:ea typeface="Source Sans Pro" panose="020B0503030403020204" pitchFamily="34" charset="0"/>
              </a:rPr>
              <a:t>Tagout devices constructed and printed to withstand wet/damp locations  </a:t>
            </a:r>
          </a:p>
          <a:p>
            <a:pPr eaLnBrk="1" hangingPunct="1">
              <a:lnSpc>
                <a:spcPct val="90000"/>
              </a:lnSpc>
              <a:spcBef>
                <a:spcPct val="20000"/>
              </a:spcBef>
              <a:buClr>
                <a:schemeClr val="accent1"/>
              </a:buClr>
              <a:buSzPct val="75000"/>
              <a:buFont typeface="Wingdings" panose="05000000000000000000" pitchFamily="2" charset="2"/>
              <a:buChar char="u"/>
            </a:pPr>
            <a:r>
              <a:rPr lang="en-US" altLang="en-US" sz="2400" dirty="0">
                <a:latin typeface="Source Sans Pro" panose="020B0503030403020204" pitchFamily="34" charset="0"/>
                <a:ea typeface="Source Sans Pro" panose="020B0503030403020204" pitchFamily="34" charset="0"/>
              </a:rPr>
              <a:t>Tags shall not deteriorate when used in corrosive environments (acid and alkali chemicals)</a:t>
            </a:r>
          </a:p>
        </p:txBody>
      </p:sp>
      <p:sp>
        <p:nvSpPr>
          <p:cNvPr id="62468" name="Rectangle 6">
            <a:extLst>
              <a:ext uri="{FF2B5EF4-FFF2-40B4-BE49-F238E27FC236}">
                <a16:creationId xmlns:a16="http://schemas.microsoft.com/office/drawing/2014/main" id="{7DCCB60C-AE82-FEF3-1413-72DF94DAB629}"/>
              </a:ext>
            </a:extLst>
          </p:cNvPr>
          <p:cNvSpPr>
            <a:spLocks noChangeArrowheads="1"/>
          </p:cNvSpPr>
          <p:nvPr/>
        </p:nvSpPr>
        <p:spPr bwMode="auto">
          <a:xfrm>
            <a:off x="5654351" y="1828800"/>
            <a:ext cx="455644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90000"/>
              </a:lnSpc>
              <a:spcBef>
                <a:spcPct val="20000"/>
              </a:spcBef>
              <a:buClr>
                <a:schemeClr val="accent1"/>
              </a:buClr>
              <a:buSzPct val="75000"/>
              <a:buFont typeface="Wingdings" panose="05000000000000000000" pitchFamily="2" charset="2"/>
              <a:buNone/>
            </a:pPr>
            <a:r>
              <a:rPr lang="en-US" altLang="en-US" sz="2400" b="1" dirty="0">
                <a:solidFill>
                  <a:srgbClr val="00B0F0"/>
                </a:solidFill>
                <a:latin typeface="Source Sans Pro" panose="020B0503030403020204" pitchFamily="34" charset="0"/>
                <a:ea typeface="Source Sans Pro" panose="020B0503030403020204" pitchFamily="34" charset="0"/>
              </a:rPr>
              <a:t>Standardized</a:t>
            </a:r>
          </a:p>
          <a:p>
            <a:pPr eaLnBrk="1" hangingPunct="1">
              <a:lnSpc>
                <a:spcPct val="90000"/>
              </a:lnSpc>
              <a:spcBef>
                <a:spcPct val="20000"/>
              </a:spcBef>
              <a:buClr>
                <a:schemeClr val="accent1"/>
              </a:buClr>
              <a:buSzPct val="75000"/>
              <a:buFont typeface="Wingdings" panose="05000000000000000000" pitchFamily="2" charset="2"/>
              <a:buChar char="u"/>
            </a:pPr>
            <a:r>
              <a:rPr lang="en-US" altLang="en-US" dirty="0">
                <a:latin typeface="Source Sans Pro" panose="020B0503030403020204" pitchFamily="34" charset="0"/>
                <a:ea typeface="Source Sans Pro" panose="020B0503030403020204" pitchFamily="34" charset="0"/>
              </a:rPr>
              <a:t>Lockout/tagout devices shall be standardized by: </a:t>
            </a:r>
          </a:p>
          <a:p>
            <a:pPr lvl="1" eaLnBrk="1" hangingPunct="1">
              <a:lnSpc>
                <a:spcPct val="90000"/>
              </a:lnSpc>
              <a:spcBef>
                <a:spcPct val="20000"/>
              </a:spcBef>
              <a:buClr>
                <a:schemeClr val="accent1"/>
              </a:buClr>
              <a:buFontTx/>
              <a:buNone/>
            </a:pPr>
            <a:r>
              <a:rPr lang="en-US" altLang="en-US" sz="2800" dirty="0">
                <a:latin typeface="Source Sans Pro" panose="020B0503030403020204" pitchFamily="34" charset="0"/>
                <a:ea typeface="Source Sans Pro" panose="020B0503030403020204" pitchFamily="34" charset="0"/>
              </a:rPr>
              <a:t>a) Color</a:t>
            </a:r>
          </a:p>
          <a:p>
            <a:pPr lvl="1" eaLnBrk="1" hangingPunct="1">
              <a:lnSpc>
                <a:spcPct val="90000"/>
              </a:lnSpc>
              <a:spcBef>
                <a:spcPct val="20000"/>
              </a:spcBef>
              <a:buClr>
                <a:schemeClr val="accent1"/>
              </a:buClr>
              <a:buFontTx/>
              <a:buNone/>
            </a:pPr>
            <a:r>
              <a:rPr lang="en-US" altLang="en-US" sz="2800" dirty="0">
                <a:latin typeface="Source Sans Pro" panose="020B0503030403020204" pitchFamily="34" charset="0"/>
                <a:ea typeface="Source Sans Pro" panose="020B0503030403020204" pitchFamily="34" charset="0"/>
              </a:rPr>
              <a:t>b) Shape</a:t>
            </a:r>
          </a:p>
          <a:p>
            <a:pPr lvl="1" eaLnBrk="1" hangingPunct="1">
              <a:lnSpc>
                <a:spcPct val="90000"/>
              </a:lnSpc>
              <a:spcBef>
                <a:spcPct val="20000"/>
              </a:spcBef>
              <a:buClr>
                <a:schemeClr val="accent1"/>
              </a:buClr>
              <a:buFontTx/>
              <a:buNone/>
            </a:pPr>
            <a:r>
              <a:rPr lang="en-US" altLang="en-US" sz="2800" dirty="0">
                <a:latin typeface="Source Sans Pro" panose="020B0503030403020204" pitchFamily="34" charset="0"/>
                <a:ea typeface="Source Sans Pro" panose="020B0503030403020204" pitchFamily="34" charset="0"/>
              </a:rPr>
              <a:t>c) Size </a:t>
            </a:r>
          </a:p>
          <a:p>
            <a:pPr lvl="1" eaLnBrk="1" hangingPunct="1">
              <a:lnSpc>
                <a:spcPct val="90000"/>
              </a:lnSpc>
              <a:spcBef>
                <a:spcPct val="20000"/>
              </a:spcBef>
              <a:buClr>
                <a:schemeClr val="accent1"/>
              </a:buClr>
              <a:buFontTx/>
              <a:buNone/>
            </a:pPr>
            <a:r>
              <a:rPr lang="en-US" altLang="en-US" sz="2800" dirty="0">
                <a:latin typeface="Source Sans Pro" panose="020B0503030403020204" pitchFamily="34" charset="0"/>
                <a:ea typeface="Source Sans Pro" panose="020B0503030403020204" pitchFamily="34" charset="0"/>
              </a:rPr>
              <a:t>d) Print and format (tagout devices)</a:t>
            </a:r>
          </a:p>
          <a:p>
            <a:pPr eaLnBrk="1" hangingPunct="1">
              <a:lnSpc>
                <a:spcPct val="90000"/>
              </a:lnSpc>
              <a:spcBef>
                <a:spcPct val="20000"/>
              </a:spcBef>
              <a:buClr>
                <a:schemeClr val="accent1"/>
              </a:buClr>
              <a:buSzPct val="75000"/>
              <a:buFont typeface="Wingdings" panose="05000000000000000000" pitchFamily="2" charset="2"/>
              <a:buChar char="u"/>
            </a:pPr>
            <a:endParaRPr lang="en-US" altLang="en-US"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1617E2F3-AFF0-E6C2-3C0D-DBA9C599B0C5}"/>
              </a:ext>
            </a:extLst>
          </p:cNvPr>
          <p:cNvSpPr>
            <a:spLocks noChangeArrowheads="1"/>
          </p:cNvSpPr>
          <p:nvPr/>
        </p:nvSpPr>
        <p:spPr bwMode="auto">
          <a:xfrm>
            <a:off x="345233" y="350838"/>
            <a:ext cx="986556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r>
              <a:rPr lang="en-US" altLang="en-US" sz="4000" b="1" dirty="0">
                <a:solidFill>
                  <a:srgbClr val="0E3F75"/>
                </a:solidFill>
                <a:latin typeface="Source Sans Pro" panose="020B0503030403020204" pitchFamily="34" charset="0"/>
                <a:ea typeface="Source Sans Pro" panose="020B0503030403020204" pitchFamily="34" charset="0"/>
              </a:rPr>
              <a:t>PROTECTIVE MATERIALS &amp; HARDWARE</a:t>
            </a:r>
            <a:br>
              <a:rPr lang="en-US" altLang="en-US" sz="4000" b="1" dirty="0">
                <a:solidFill>
                  <a:srgbClr val="0E3F75"/>
                </a:solidFill>
                <a:latin typeface="Source Sans Pro" panose="020B0503030403020204" pitchFamily="34" charset="0"/>
                <a:ea typeface="Source Sans Pro" panose="020B0503030403020204" pitchFamily="34" charset="0"/>
              </a:rPr>
            </a:br>
            <a:r>
              <a:rPr lang="en-US" altLang="en-US" sz="4000" b="1" dirty="0">
                <a:solidFill>
                  <a:srgbClr val="0E3F75"/>
                </a:solidFill>
                <a:latin typeface="Source Sans Pro" panose="020B0503030403020204" pitchFamily="34" charset="0"/>
                <a:ea typeface="Source Sans Pro" panose="020B0503030403020204" pitchFamily="34" charset="0"/>
              </a:rPr>
              <a:t>1910.147 (c)(5)</a:t>
            </a:r>
          </a:p>
        </p:txBody>
      </p:sp>
      <p:sp>
        <p:nvSpPr>
          <p:cNvPr id="63491" name="Rectangle 5">
            <a:extLst>
              <a:ext uri="{FF2B5EF4-FFF2-40B4-BE49-F238E27FC236}">
                <a16:creationId xmlns:a16="http://schemas.microsoft.com/office/drawing/2014/main" id="{A01F6C9F-C119-4BC9-5A7E-261F1747755F}"/>
              </a:ext>
            </a:extLst>
          </p:cNvPr>
          <p:cNvSpPr>
            <a:spLocks noChangeArrowheads="1"/>
          </p:cNvSpPr>
          <p:nvPr/>
        </p:nvSpPr>
        <p:spPr bwMode="auto">
          <a:xfrm>
            <a:off x="914401" y="1746380"/>
            <a:ext cx="449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20000"/>
              </a:spcBef>
              <a:buClr>
                <a:schemeClr val="accent1"/>
              </a:buClr>
              <a:buSzPct val="75000"/>
              <a:buFont typeface="Wingdings" panose="05000000000000000000" pitchFamily="2" charset="2"/>
              <a:buNone/>
            </a:pPr>
            <a:r>
              <a:rPr lang="en-US" altLang="en-US" b="1" dirty="0">
                <a:solidFill>
                  <a:srgbClr val="00B0F0"/>
                </a:solidFill>
              </a:rPr>
              <a:t>Substantial</a:t>
            </a:r>
          </a:p>
          <a:p>
            <a:pPr eaLnBrk="1" hangingPunct="1">
              <a:lnSpc>
                <a:spcPct val="100000"/>
              </a:lnSpc>
              <a:spcBef>
                <a:spcPct val="20000"/>
              </a:spcBef>
              <a:buClr>
                <a:schemeClr val="accent1"/>
              </a:buClr>
              <a:buSzPct val="75000"/>
              <a:buFont typeface="Wingdings" panose="05000000000000000000" pitchFamily="2" charset="2"/>
              <a:buChar char="q"/>
            </a:pPr>
            <a:r>
              <a:rPr lang="en-US" altLang="en-US" dirty="0">
                <a:latin typeface="Source Sans Pro" panose="020B0503030403020204" pitchFamily="34" charset="0"/>
                <a:ea typeface="Source Sans Pro" panose="020B0503030403020204" pitchFamily="34" charset="0"/>
              </a:rPr>
              <a:t>Lockout devices - prevent removal without use of excessive force (bolt cutters)</a:t>
            </a:r>
          </a:p>
          <a:p>
            <a:pPr eaLnBrk="1" hangingPunct="1">
              <a:lnSpc>
                <a:spcPct val="100000"/>
              </a:lnSpc>
              <a:spcBef>
                <a:spcPct val="20000"/>
              </a:spcBef>
              <a:buClr>
                <a:schemeClr val="accent1"/>
              </a:buClr>
              <a:buSzPct val="75000"/>
              <a:buFont typeface="Wingdings" panose="05000000000000000000" pitchFamily="2" charset="2"/>
              <a:buChar char="q"/>
            </a:pPr>
            <a:r>
              <a:rPr lang="en-US" altLang="en-US" dirty="0">
                <a:latin typeface="Source Sans Pro" panose="020B0503030403020204" pitchFamily="34" charset="0"/>
                <a:ea typeface="Source Sans Pro" panose="020B0503030403020204" pitchFamily="34" charset="0"/>
              </a:rPr>
              <a:t>Tagout devices - prevent inadvertent or accidental removal. </a:t>
            </a:r>
          </a:p>
        </p:txBody>
      </p:sp>
      <p:sp>
        <p:nvSpPr>
          <p:cNvPr id="63492" name="Rectangle 6">
            <a:extLst>
              <a:ext uri="{FF2B5EF4-FFF2-40B4-BE49-F238E27FC236}">
                <a16:creationId xmlns:a16="http://schemas.microsoft.com/office/drawing/2014/main" id="{264E77C6-6473-C98D-AF88-4F8A827C5403}"/>
              </a:ext>
            </a:extLst>
          </p:cNvPr>
          <p:cNvSpPr>
            <a:spLocks noChangeArrowheads="1"/>
          </p:cNvSpPr>
          <p:nvPr/>
        </p:nvSpPr>
        <p:spPr bwMode="auto">
          <a:xfrm>
            <a:off x="6375918" y="1746380"/>
            <a:ext cx="3657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20000"/>
              </a:spcBef>
              <a:buClr>
                <a:schemeClr val="accent1"/>
              </a:buClr>
              <a:buSzPct val="75000"/>
              <a:buFont typeface="Wingdings" panose="05000000000000000000" pitchFamily="2" charset="2"/>
              <a:buNone/>
            </a:pPr>
            <a:r>
              <a:rPr lang="en-US" altLang="en-US" b="1" dirty="0">
                <a:solidFill>
                  <a:srgbClr val="00B0F0"/>
                </a:solidFill>
              </a:rPr>
              <a:t>Identifiable</a:t>
            </a:r>
          </a:p>
          <a:p>
            <a:pPr eaLnBrk="1" hangingPunct="1">
              <a:lnSpc>
                <a:spcPct val="100000"/>
              </a:lnSpc>
              <a:spcBef>
                <a:spcPct val="20000"/>
              </a:spcBef>
              <a:buClr>
                <a:schemeClr val="accent1"/>
              </a:buClr>
              <a:buSzPct val="75000"/>
              <a:buFont typeface="Wingdings" panose="05000000000000000000" pitchFamily="2" charset="2"/>
              <a:buChar char="q"/>
            </a:pPr>
            <a:r>
              <a:rPr lang="en-US" altLang="en-US" dirty="0">
                <a:latin typeface="Source Sans Pro" panose="020B0503030403020204" pitchFamily="34" charset="0"/>
                <a:ea typeface="Source Sans Pro" panose="020B0503030403020204" pitchFamily="34" charset="0"/>
              </a:rPr>
              <a:t>Lockout/tagout devices indicate the identify of the employee applying the device(s).</a:t>
            </a:r>
          </a:p>
          <a:p>
            <a:pPr eaLnBrk="1" hangingPunct="1">
              <a:lnSpc>
                <a:spcPct val="100000"/>
              </a:lnSpc>
              <a:spcBef>
                <a:spcPct val="20000"/>
              </a:spcBef>
              <a:buClr>
                <a:schemeClr val="accent1"/>
              </a:buClr>
              <a:buSzPct val="75000"/>
              <a:buFont typeface="Wingdings" panose="05000000000000000000" pitchFamily="2" charset="2"/>
              <a:buChar char="u"/>
            </a:pPr>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a:extLst>
              <a:ext uri="{FF2B5EF4-FFF2-40B4-BE49-F238E27FC236}">
                <a16:creationId xmlns:a16="http://schemas.microsoft.com/office/drawing/2014/main" id="{0737DD47-0B21-1714-3479-65C8D252BFDF}"/>
              </a:ext>
            </a:extLst>
          </p:cNvPr>
          <p:cNvSpPr>
            <a:spLocks noChangeArrowheads="1"/>
          </p:cNvSpPr>
          <p:nvPr/>
        </p:nvSpPr>
        <p:spPr bwMode="auto">
          <a:xfrm>
            <a:off x="581608" y="1981200"/>
            <a:ext cx="962919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90000"/>
              </a:lnSpc>
              <a:spcBef>
                <a:spcPct val="20000"/>
              </a:spcBef>
              <a:buClr>
                <a:schemeClr val="accent1"/>
              </a:buClr>
              <a:buSzPct val="75000"/>
              <a:buFont typeface="Wingdings" panose="05000000000000000000" pitchFamily="2" charset="2"/>
              <a:buChar char="q"/>
            </a:pPr>
            <a:r>
              <a:rPr lang="en-US" altLang="en-US" b="1" dirty="0"/>
              <a:t>Tagout attachment</a:t>
            </a:r>
            <a:r>
              <a:rPr lang="en-US" altLang="en-US" dirty="0"/>
              <a:t>: </a:t>
            </a:r>
          </a:p>
          <a:p>
            <a:pPr eaLnBrk="1" hangingPunct="1">
              <a:lnSpc>
                <a:spcPct val="90000"/>
              </a:lnSpc>
              <a:spcBef>
                <a:spcPct val="20000"/>
              </a:spcBef>
              <a:buClr>
                <a:schemeClr val="accent1"/>
              </a:buClr>
              <a:buSzPct val="75000"/>
              <a:buFont typeface="Wingdings" panose="05000000000000000000" pitchFamily="2" charset="2"/>
              <a:buNone/>
            </a:pPr>
            <a:r>
              <a:rPr lang="en-US" altLang="en-US" dirty="0"/>
              <a:t>		a) non-reusable 	 b) attachable by hand</a:t>
            </a:r>
          </a:p>
          <a:p>
            <a:pPr eaLnBrk="1" hangingPunct="1">
              <a:lnSpc>
                <a:spcPct val="90000"/>
              </a:lnSpc>
              <a:spcBef>
                <a:spcPct val="20000"/>
              </a:spcBef>
              <a:buClr>
                <a:schemeClr val="accent1"/>
              </a:buClr>
              <a:buSzPct val="75000"/>
              <a:buFont typeface="Wingdings" panose="05000000000000000000" pitchFamily="2" charset="2"/>
              <a:buNone/>
            </a:pPr>
            <a:r>
              <a:rPr lang="en-US" altLang="en-US" dirty="0"/>
              <a:t>		c) self-locking	d) non-releasable </a:t>
            </a:r>
          </a:p>
          <a:p>
            <a:pPr eaLnBrk="1" hangingPunct="1">
              <a:lnSpc>
                <a:spcPct val="90000"/>
              </a:lnSpc>
              <a:spcBef>
                <a:spcPct val="20000"/>
              </a:spcBef>
              <a:buClr>
                <a:schemeClr val="accent1"/>
              </a:buClr>
              <a:buSzPct val="75000"/>
              <a:buFont typeface="Wingdings" panose="05000000000000000000" pitchFamily="2" charset="2"/>
              <a:buNone/>
            </a:pPr>
            <a:r>
              <a:rPr lang="en-US" altLang="en-US" dirty="0"/>
              <a:t>		e) unlocking strength </a:t>
            </a:r>
            <a:r>
              <a:rPr lang="en-US" altLang="en-US" sz="3200" u="sng" dirty="0"/>
              <a:t>&gt;</a:t>
            </a:r>
            <a:r>
              <a:rPr lang="en-US" altLang="en-US" sz="3200" dirty="0"/>
              <a:t> 50 pounds </a:t>
            </a:r>
          </a:p>
          <a:p>
            <a:pPr eaLnBrk="1" hangingPunct="1">
              <a:lnSpc>
                <a:spcPct val="90000"/>
              </a:lnSpc>
              <a:spcBef>
                <a:spcPct val="20000"/>
              </a:spcBef>
              <a:buClr>
                <a:schemeClr val="accent1"/>
              </a:buClr>
              <a:buSzPct val="75000"/>
              <a:buFont typeface="Wingdings" panose="05000000000000000000" pitchFamily="2" charset="2"/>
              <a:buNone/>
            </a:pPr>
            <a:r>
              <a:rPr lang="en-US" altLang="en-US" sz="3200" dirty="0"/>
              <a:t>		**  equivalent to an all environment-		      tolerant nylon cable tie</a:t>
            </a:r>
          </a:p>
          <a:p>
            <a:pPr eaLnBrk="1" hangingPunct="1">
              <a:lnSpc>
                <a:spcPct val="90000"/>
              </a:lnSpc>
              <a:spcBef>
                <a:spcPct val="20000"/>
              </a:spcBef>
              <a:buClr>
                <a:schemeClr val="accent1"/>
              </a:buClr>
              <a:buSzPct val="75000"/>
              <a:buFont typeface="Wingdings" panose="05000000000000000000" pitchFamily="2" charset="2"/>
              <a:buChar char="q"/>
            </a:pPr>
            <a:r>
              <a:rPr lang="en-US" altLang="en-US" sz="3000" dirty="0"/>
              <a:t>Tagout devices include a legend such as the following: </a:t>
            </a:r>
            <a:r>
              <a:rPr lang="en-US" altLang="en-US" sz="3000" u="sng" dirty="0"/>
              <a:t>Do Not Start</a:t>
            </a:r>
            <a:r>
              <a:rPr lang="en-US" altLang="en-US" sz="3000" dirty="0"/>
              <a:t>. </a:t>
            </a:r>
            <a:r>
              <a:rPr lang="en-US" altLang="en-US" sz="3000" u="sng" dirty="0"/>
              <a:t>Do Not Open</a:t>
            </a:r>
            <a:r>
              <a:rPr lang="en-US" altLang="en-US" sz="3000" dirty="0"/>
              <a:t>. </a:t>
            </a:r>
            <a:r>
              <a:rPr lang="en-US" altLang="en-US" sz="3000" u="sng" dirty="0"/>
              <a:t>Do Not Close</a:t>
            </a:r>
            <a:r>
              <a:rPr lang="en-US" altLang="en-US" sz="3000" dirty="0"/>
              <a:t>. </a:t>
            </a:r>
            <a:r>
              <a:rPr lang="en-US" altLang="en-US" sz="3000" u="sng" dirty="0"/>
              <a:t>Do Not Energize</a:t>
            </a:r>
            <a:r>
              <a:rPr lang="en-US" altLang="en-US" sz="3000" dirty="0"/>
              <a:t>. </a:t>
            </a:r>
            <a:r>
              <a:rPr lang="en-US" altLang="en-US" sz="3000" u="sng" dirty="0"/>
              <a:t>Do Not </a:t>
            </a:r>
            <a:r>
              <a:rPr lang="en-US" altLang="en-US" sz="3000" u="sng" dirty="0">
                <a:solidFill>
                  <a:schemeClr val="bg2"/>
                </a:solidFill>
              </a:rPr>
              <a:t>Operate</a:t>
            </a:r>
            <a:r>
              <a:rPr lang="en-US" altLang="en-US" sz="3000" dirty="0">
                <a:solidFill>
                  <a:schemeClr val="bg2"/>
                </a:solidFill>
              </a:rPr>
              <a:t>.</a:t>
            </a:r>
            <a:endParaRPr lang="en-US" altLang="en-US" dirty="0">
              <a:solidFill>
                <a:schemeClr val="bg2"/>
              </a:solidFill>
            </a:endParaRPr>
          </a:p>
        </p:txBody>
      </p:sp>
      <p:sp>
        <p:nvSpPr>
          <p:cNvPr id="64515" name="Rectangle 5">
            <a:extLst>
              <a:ext uri="{FF2B5EF4-FFF2-40B4-BE49-F238E27FC236}">
                <a16:creationId xmlns:a16="http://schemas.microsoft.com/office/drawing/2014/main" id="{987FD01A-5854-5DA9-5F67-7E54539A07EA}"/>
              </a:ext>
            </a:extLst>
          </p:cNvPr>
          <p:cNvSpPr>
            <a:spLocks noChangeArrowheads="1"/>
          </p:cNvSpPr>
          <p:nvPr/>
        </p:nvSpPr>
        <p:spPr bwMode="auto">
          <a:xfrm>
            <a:off x="429208" y="427038"/>
            <a:ext cx="9629192" cy="12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r>
              <a:rPr lang="en-US" altLang="en-US" sz="4000" b="1" dirty="0">
                <a:solidFill>
                  <a:srgbClr val="0E3F75"/>
                </a:solidFill>
                <a:latin typeface="Source Sans Pro" panose="020B0503030403020204" pitchFamily="34" charset="0"/>
                <a:ea typeface="Source Sans Pro" panose="020B0503030403020204" pitchFamily="34" charset="0"/>
              </a:rPr>
              <a:t>PROTECTIVE MATERIALS &amp; HARDWARE</a:t>
            </a:r>
            <a:br>
              <a:rPr lang="en-US" altLang="en-US" sz="4000" b="1" dirty="0">
                <a:solidFill>
                  <a:srgbClr val="0E3F75"/>
                </a:solidFill>
                <a:latin typeface="Source Sans Pro" panose="020B0503030403020204" pitchFamily="34" charset="0"/>
                <a:ea typeface="Source Sans Pro" panose="020B0503030403020204" pitchFamily="34" charset="0"/>
              </a:rPr>
            </a:br>
            <a:r>
              <a:rPr lang="en-US" altLang="en-US" sz="4000" b="1" dirty="0">
                <a:solidFill>
                  <a:srgbClr val="0E3F75"/>
                </a:solidFill>
                <a:latin typeface="Source Sans Pro" panose="020B0503030403020204" pitchFamily="34" charset="0"/>
                <a:ea typeface="Source Sans Pro" panose="020B0503030403020204" pitchFamily="34" charset="0"/>
              </a:rPr>
              <a:t>1910.147 (c)(5)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385EE0B-65A4-CA2C-F359-9CA8ED4DB38C}"/>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65539" name="Rectangle 3">
            <a:extLst>
              <a:ext uri="{FF2B5EF4-FFF2-40B4-BE49-F238E27FC236}">
                <a16:creationId xmlns:a16="http://schemas.microsoft.com/office/drawing/2014/main" id="{CA133124-0597-B945-684A-7D7FC50694A5}"/>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grpSp>
        <p:nvGrpSpPr>
          <p:cNvPr id="65540" name="Group 11">
            <a:extLst>
              <a:ext uri="{FF2B5EF4-FFF2-40B4-BE49-F238E27FC236}">
                <a16:creationId xmlns:a16="http://schemas.microsoft.com/office/drawing/2014/main" id="{A92BA5F4-BCCE-3FEC-07BD-30FABE636356}"/>
              </a:ext>
            </a:extLst>
          </p:cNvPr>
          <p:cNvGrpSpPr>
            <a:grpSpLocks/>
          </p:cNvGrpSpPr>
          <p:nvPr/>
        </p:nvGrpSpPr>
        <p:grpSpPr bwMode="auto">
          <a:xfrm>
            <a:off x="5973147" y="1885334"/>
            <a:ext cx="3473450" cy="3298825"/>
            <a:chOff x="3120" y="1578"/>
            <a:chExt cx="2188" cy="2078"/>
          </a:xfrm>
        </p:grpSpPr>
        <p:pic>
          <p:nvPicPr>
            <p:cNvPr id="65543" name="Picture 12">
              <a:extLst>
                <a:ext uri="{FF2B5EF4-FFF2-40B4-BE49-F238E27FC236}">
                  <a16:creationId xmlns:a16="http://schemas.microsoft.com/office/drawing/2014/main" id="{8F60712E-DFB7-FE38-FDE3-2BFF1D82EE8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 y="1602"/>
              <a:ext cx="826"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44" name="Picture 13">
              <a:extLst>
                <a:ext uri="{FF2B5EF4-FFF2-40B4-BE49-F238E27FC236}">
                  <a16:creationId xmlns:a16="http://schemas.microsoft.com/office/drawing/2014/main" id="{7D004D1B-DC8C-D1AD-C033-14E7ABCA860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 y="2868"/>
              <a:ext cx="1076"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45" name="Picture 14">
              <a:extLst>
                <a:ext uri="{FF2B5EF4-FFF2-40B4-BE49-F238E27FC236}">
                  <a16:creationId xmlns:a16="http://schemas.microsoft.com/office/drawing/2014/main" id="{3E5E6EE8-7963-67E2-A95C-327B62EAE11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1578"/>
              <a:ext cx="764" cy="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5541" name="Rectangle 15">
            <a:extLst>
              <a:ext uri="{FF2B5EF4-FFF2-40B4-BE49-F238E27FC236}">
                <a16:creationId xmlns:a16="http://schemas.microsoft.com/office/drawing/2014/main" id="{18625DBF-85F6-B4B1-4F50-77F4D1E038B8}"/>
              </a:ext>
            </a:extLst>
          </p:cNvPr>
          <p:cNvSpPr>
            <a:spLocks noGrp="1"/>
          </p:cNvSpPr>
          <p:nvPr>
            <p:ph type="title" idx="4294967295"/>
          </p:nvPr>
        </p:nvSpPr>
        <p:spPr>
          <a:xfrm>
            <a:off x="345232" y="419100"/>
            <a:ext cx="10170368" cy="1143000"/>
          </a:xfrm>
        </p:spPr>
        <p:txBody>
          <a:bodyPr>
            <a:normAutofit/>
          </a:bodyPr>
          <a:lstStyle/>
          <a:p>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Training Of Authorized Employees</a:t>
            </a:r>
          </a:p>
        </p:txBody>
      </p:sp>
      <p:sp>
        <p:nvSpPr>
          <p:cNvPr id="65542" name="Rectangle 16">
            <a:extLst>
              <a:ext uri="{FF2B5EF4-FFF2-40B4-BE49-F238E27FC236}">
                <a16:creationId xmlns:a16="http://schemas.microsoft.com/office/drawing/2014/main" id="{41AD6744-0A57-41DD-5B6B-11DF87F00C8F}"/>
              </a:ext>
            </a:extLst>
          </p:cNvPr>
          <p:cNvSpPr>
            <a:spLocks noGrp="1"/>
          </p:cNvSpPr>
          <p:nvPr>
            <p:ph type="body" sz="half" idx="4294967295"/>
          </p:nvPr>
        </p:nvSpPr>
        <p:spPr>
          <a:xfrm>
            <a:off x="905068" y="1705947"/>
            <a:ext cx="4053633" cy="3657600"/>
          </a:xfrm>
        </p:spPr>
        <p:txBody>
          <a:bodyPr>
            <a:normAutofit fontScale="92500"/>
          </a:bodyPr>
          <a:lstStyle/>
          <a:p>
            <a:r>
              <a:rPr lang="en-US" altLang="en-US" sz="2800" dirty="0">
                <a:latin typeface="Source Sans Pro" panose="020B0503030403020204" pitchFamily="34" charset="0"/>
                <a:ea typeface="Source Sans Pro" panose="020B0503030403020204" pitchFamily="34" charset="0"/>
                <a:cs typeface="Arial" panose="020B0604020202020204" pitchFamily="34" charset="0"/>
              </a:rPr>
              <a:t>Types of Energy.</a:t>
            </a:r>
          </a:p>
          <a:p>
            <a:r>
              <a:rPr lang="en-US" altLang="en-US" sz="2800" dirty="0">
                <a:latin typeface="Source Sans Pro" panose="020B0503030403020204" pitchFamily="34" charset="0"/>
                <a:ea typeface="Source Sans Pro" panose="020B0503030403020204" pitchFamily="34" charset="0"/>
                <a:cs typeface="Arial" panose="020B0604020202020204" pitchFamily="34" charset="0"/>
              </a:rPr>
              <a:t>Magnitude Of Energy Sources</a:t>
            </a:r>
          </a:p>
          <a:p>
            <a:r>
              <a:rPr lang="en-US" altLang="en-US" sz="2800" dirty="0">
                <a:latin typeface="Source Sans Pro" panose="020B0503030403020204" pitchFamily="34" charset="0"/>
                <a:ea typeface="Source Sans Pro" panose="020B0503030403020204" pitchFamily="34" charset="0"/>
                <a:cs typeface="Arial" panose="020B0604020202020204" pitchFamily="34" charset="0"/>
              </a:rPr>
              <a:t>Locations &amp; How to   Lockout Energy Sources.</a:t>
            </a:r>
          </a:p>
          <a:p>
            <a:r>
              <a:rPr lang="en-US" altLang="en-US" sz="2800" dirty="0">
                <a:latin typeface="Source Sans Pro" panose="020B0503030403020204" pitchFamily="34" charset="0"/>
                <a:ea typeface="Source Sans Pro" panose="020B0503030403020204" pitchFamily="34" charset="0"/>
                <a:cs typeface="Arial" panose="020B0604020202020204" pitchFamily="34" charset="0"/>
              </a:rPr>
              <a:t>Types of Devices to Be Used.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ED47915-0ED5-D966-0308-87CBD02413CA}"/>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67587" name="Rectangle 3">
            <a:extLst>
              <a:ext uri="{FF2B5EF4-FFF2-40B4-BE49-F238E27FC236}">
                <a16:creationId xmlns:a16="http://schemas.microsoft.com/office/drawing/2014/main" id="{81286FFC-E997-5215-F1C1-5FC1F6D066D4}"/>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67588" name="Rectangle 6">
            <a:extLst>
              <a:ext uri="{FF2B5EF4-FFF2-40B4-BE49-F238E27FC236}">
                <a16:creationId xmlns:a16="http://schemas.microsoft.com/office/drawing/2014/main" id="{47F711A9-B14B-F9D6-CD73-8731778CE6CC}"/>
              </a:ext>
            </a:extLst>
          </p:cNvPr>
          <p:cNvSpPr>
            <a:spLocks noGrp="1"/>
          </p:cNvSpPr>
          <p:nvPr>
            <p:ph type="title"/>
          </p:nvPr>
        </p:nvSpPr>
        <p:spPr/>
        <p:txBody>
          <a:bodyPr>
            <a:normAutofit/>
          </a:bodyPr>
          <a:lstStyle/>
          <a:p>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Training Affected &amp; Other Employees</a:t>
            </a:r>
          </a:p>
        </p:txBody>
      </p:sp>
      <p:sp>
        <p:nvSpPr>
          <p:cNvPr id="67589" name="Rectangle 7">
            <a:extLst>
              <a:ext uri="{FF2B5EF4-FFF2-40B4-BE49-F238E27FC236}">
                <a16:creationId xmlns:a16="http://schemas.microsoft.com/office/drawing/2014/main" id="{358806EF-6D53-EA00-1C17-2C972EAD99C2}"/>
              </a:ext>
            </a:extLst>
          </p:cNvPr>
          <p:cNvSpPr>
            <a:spLocks noGrp="1"/>
          </p:cNvSpPr>
          <p:nvPr>
            <p:ph type="body" idx="1"/>
          </p:nvPr>
        </p:nvSpPr>
        <p:spPr>
          <a:xfrm>
            <a:off x="381000" y="948547"/>
            <a:ext cx="10515600" cy="4125470"/>
          </a:xfrm>
        </p:spPr>
        <p:txBody>
          <a:bodyPr/>
          <a:lstStyle/>
          <a:p>
            <a:endParaRPr lang="en-US" altLang="en-US" dirty="0">
              <a:latin typeface="Arial" panose="020B0604020202020204" pitchFamily="34" charset="0"/>
              <a:cs typeface="Arial" panose="020B0604020202020204" pitchFamily="34" charset="0"/>
            </a:endParaRPr>
          </a:p>
          <a:p>
            <a:r>
              <a:rPr lang="en-US" altLang="en-US" sz="3600" dirty="0">
                <a:latin typeface="Source Sans Pro" panose="020B0503030403020204" pitchFamily="34" charset="0"/>
                <a:ea typeface="Source Sans Pro" panose="020B0503030403020204" pitchFamily="34" charset="0"/>
                <a:cs typeface="Arial" panose="020B0604020202020204" pitchFamily="34" charset="0"/>
              </a:rPr>
              <a:t>Purpose  Of The Energy Control Program.</a:t>
            </a:r>
          </a:p>
          <a:p>
            <a:r>
              <a:rPr lang="en-US" altLang="en-US" sz="3600" dirty="0">
                <a:latin typeface="Source Sans Pro" panose="020B0503030403020204" pitchFamily="34" charset="0"/>
                <a:ea typeface="Source Sans Pro" panose="020B0503030403020204" pitchFamily="34" charset="0"/>
                <a:cs typeface="Arial" panose="020B0604020202020204" pitchFamily="34" charset="0"/>
              </a:rPr>
              <a:t>Types &amp; How to Identify Lockout Devices.</a:t>
            </a:r>
          </a:p>
          <a:p>
            <a:r>
              <a:rPr lang="en-US" altLang="en-US" sz="3600" dirty="0">
                <a:latin typeface="Source Sans Pro" panose="020B0503030403020204" pitchFamily="34" charset="0"/>
                <a:ea typeface="Source Sans Pro" panose="020B0503030403020204" pitchFamily="34" charset="0"/>
                <a:cs typeface="Arial" panose="020B0604020202020204" pitchFamily="34" charset="0"/>
              </a:rPr>
              <a:t>To Understand That They Should Not Tamper With Any Devices Used In Lockout/Tagout Procedures.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a:extLst>
              <a:ext uri="{FF2B5EF4-FFF2-40B4-BE49-F238E27FC236}">
                <a16:creationId xmlns:a16="http://schemas.microsoft.com/office/drawing/2014/main" id="{BA6CFFE6-6B38-6B5E-A682-B4EC04EAED23}"/>
              </a:ext>
            </a:extLst>
          </p:cNvPr>
          <p:cNvSpPr>
            <a:spLocks noChangeArrowheads="1"/>
          </p:cNvSpPr>
          <p:nvPr/>
        </p:nvSpPr>
        <p:spPr bwMode="auto">
          <a:xfrm>
            <a:off x="317241" y="150845"/>
            <a:ext cx="979092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r>
              <a:rPr lang="en-US" altLang="en-US" sz="4000" b="1" dirty="0">
                <a:solidFill>
                  <a:srgbClr val="0E3F75"/>
                </a:solidFill>
                <a:latin typeface="Source Sans Pro" panose="020B0503030403020204" pitchFamily="34" charset="0"/>
                <a:ea typeface="Source Sans Pro" panose="020B0503030403020204" pitchFamily="34" charset="0"/>
              </a:rPr>
              <a:t>SHIFT OR PERSONNEL CHANGES</a:t>
            </a:r>
            <a:br>
              <a:rPr lang="en-US" altLang="en-US" sz="4000" b="1" dirty="0">
                <a:solidFill>
                  <a:srgbClr val="0E3F75"/>
                </a:solidFill>
                <a:latin typeface="Source Sans Pro" panose="020B0503030403020204" pitchFamily="34" charset="0"/>
                <a:ea typeface="Source Sans Pro" panose="020B0503030403020204" pitchFamily="34" charset="0"/>
              </a:rPr>
            </a:br>
            <a:r>
              <a:rPr lang="en-US" altLang="en-US" sz="4000" b="1" dirty="0">
                <a:solidFill>
                  <a:srgbClr val="0E3F75"/>
                </a:solidFill>
                <a:latin typeface="Source Sans Pro" panose="020B0503030403020204" pitchFamily="34" charset="0"/>
                <a:ea typeface="Source Sans Pro" panose="020B0503030403020204" pitchFamily="34" charset="0"/>
              </a:rPr>
              <a:t>1910.147(f)(4)</a:t>
            </a:r>
          </a:p>
        </p:txBody>
      </p:sp>
      <p:sp>
        <p:nvSpPr>
          <p:cNvPr id="69635" name="Rectangle 5">
            <a:extLst>
              <a:ext uri="{FF2B5EF4-FFF2-40B4-BE49-F238E27FC236}">
                <a16:creationId xmlns:a16="http://schemas.microsoft.com/office/drawing/2014/main" id="{179E8CFF-60A3-4664-2792-E803617E596F}"/>
              </a:ext>
            </a:extLst>
          </p:cNvPr>
          <p:cNvSpPr>
            <a:spLocks noChangeArrowheads="1"/>
          </p:cNvSpPr>
          <p:nvPr/>
        </p:nvSpPr>
        <p:spPr bwMode="auto">
          <a:xfrm>
            <a:off x="656253" y="2093168"/>
            <a:ext cx="9868678"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20000"/>
              </a:spcBef>
              <a:buClr>
                <a:schemeClr val="accent1"/>
              </a:buClr>
              <a:buSzPct val="75000"/>
              <a:buFont typeface="Wingdings" panose="05000000000000000000" pitchFamily="2" charset="2"/>
              <a:buChar char="q"/>
            </a:pPr>
            <a:r>
              <a:rPr lang="en-US" altLang="en-US" dirty="0">
                <a:latin typeface="Source Sans Pro" panose="020B0503030403020204" pitchFamily="34" charset="0"/>
                <a:ea typeface="Source Sans Pro" panose="020B0503030403020204" pitchFamily="34" charset="0"/>
              </a:rPr>
              <a:t>Specific procedures for shift or personnel changes including provision for the orderly transfer of lockout or tagout device protection between off-going and oncoming employees, to minimize exposure to hazards from the unexpected energization or start-up of the machine or equipment, or the release of stored energy.</a:t>
            </a:r>
          </a:p>
          <a:p>
            <a:pPr eaLnBrk="1" hangingPunct="1">
              <a:lnSpc>
                <a:spcPct val="100000"/>
              </a:lnSpc>
              <a:spcBef>
                <a:spcPct val="20000"/>
              </a:spcBef>
              <a:buClr>
                <a:schemeClr val="accent1"/>
              </a:buClr>
              <a:buSzPct val="75000"/>
              <a:buFont typeface="Wingdings" panose="05000000000000000000" pitchFamily="2" charset="2"/>
              <a:buChar char="q"/>
            </a:pPr>
            <a:endParaRPr lang="en-US" altLang="en-US" sz="3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80E363A-9323-D2E2-EECA-5A944928F528}"/>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70659" name="Rectangle 3">
            <a:extLst>
              <a:ext uri="{FF2B5EF4-FFF2-40B4-BE49-F238E27FC236}">
                <a16:creationId xmlns:a16="http://schemas.microsoft.com/office/drawing/2014/main" id="{FAFC16D8-8FAF-8497-A3E7-CCA8059CC346}"/>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70660" name="Rectangle 7">
            <a:extLst>
              <a:ext uri="{FF2B5EF4-FFF2-40B4-BE49-F238E27FC236}">
                <a16:creationId xmlns:a16="http://schemas.microsoft.com/office/drawing/2014/main" id="{BBF0667B-BB28-A14A-74B5-0B2F2E213141}"/>
              </a:ext>
            </a:extLst>
          </p:cNvPr>
          <p:cNvSpPr>
            <a:spLocks noGrp="1"/>
          </p:cNvSpPr>
          <p:nvPr>
            <p:ph type="title" idx="4294967295"/>
          </p:nvPr>
        </p:nvSpPr>
        <p:spPr>
          <a:xfrm>
            <a:off x="475861" y="419100"/>
            <a:ext cx="10720873" cy="1143000"/>
          </a:xfrm>
        </p:spPr>
        <p:txBody>
          <a:bodyPr>
            <a:normAutofit fontScale="90000"/>
          </a:bodyPr>
          <a:lstStyle/>
          <a:p>
            <a:r>
              <a:rPr lang="en-US" altLang="en-US" dirty="0">
                <a:latin typeface="Source Sans Pro" panose="020B0503030403020204" pitchFamily="34" charset="0"/>
                <a:ea typeface="Source Sans Pro" panose="020B0503030403020204" pitchFamily="34" charset="0"/>
                <a:cs typeface="Rockwell" panose="02060603020205020403" pitchFamily="18" charset="0"/>
              </a:rPr>
              <a:t>Develop Procedures on how you will Communicate with Contractors on LO/TO.</a:t>
            </a:r>
            <a:br>
              <a:rPr lang="en-US" altLang="en-US" dirty="0">
                <a:latin typeface="Rockwell" panose="02060603020205020403" pitchFamily="18" charset="0"/>
                <a:cs typeface="Rockwell" panose="02060603020205020403" pitchFamily="18" charset="0"/>
              </a:rPr>
            </a:br>
            <a:endParaRPr lang="en-US" altLang="en-US" dirty="0">
              <a:latin typeface="Rockwell" panose="02060603020205020403" pitchFamily="18" charset="0"/>
              <a:cs typeface="Rockwell" panose="02060603020205020403" pitchFamily="18" charset="0"/>
            </a:endParaRPr>
          </a:p>
        </p:txBody>
      </p:sp>
      <p:sp>
        <p:nvSpPr>
          <p:cNvPr id="70661" name="Rectangle 8">
            <a:extLst>
              <a:ext uri="{FF2B5EF4-FFF2-40B4-BE49-F238E27FC236}">
                <a16:creationId xmlns:a16="http://schemas.microsoft.com/office/drawing/2014/main" id="{89AFCE75-5B87-5D5F-2189-F21C3E0891AA}"/>
              </a:ext>
            </a:extLst>
          </p:cNvPr>
          <p:cNvSpPr>
            <a:spLocks noGrp="1"/>
          </p:cNvSpPr>
          <p:nvPr>
            <p:ph type="body" sz="half" idx="4294967295"/>
          </p:nvPr>
        </p:nvSpPr>
        <p:spPr>
          <a:xfrm>
            <a:off x="1138334" y="1562100"/>
            <a:ext cx="3256384" cy="4076700"/>
          </a:xfrm>
        </p:spPr>
        <p:txBody>
          <a:bodyPr>
            <a:normAutofit fontScale="92500" lnSpcReduction="10000"/>
          </a:bodyPr>
          <a:lstStyle/>
          <a:p>
            <a:r>
              <a:rPr lang="en-US" altLang="en-US" sz="4600" dirty="0">
                <a:latin typeface="Source Sans Pro" panose="020B0503030403020204" pitchFamily="34" charset="0"/>
                <a:ea typeface="Source Sans Pro" panose="020B0503030403020204" pitchFamily="34" charset="0"/>
                <a:cs typeface="Arial" panose="020B0604020202020204" pitchFamily="34" charset="0"/>
              </a:rPr>
              <a:t>Who </a:t>
            </a:r>
          </a:p>
          <a:p>
            <a:r>
              <a:rPr lang="en-US" altLang="en-US" sz="4600" dirty="0">
                <a:latin typeface="Source Sans Pro" panose="020B0503030403020204" pitchFamily="34" charset="0"/>
                <a:ea typeface="Source Sans Pro" panose="020B0503030403020204" pitchFamily="34" charset="0"/>
                <a:cs typeface="Arial" panose="020B0604020202020204" pitchFamily="34" charset="0"/>
              </a:rPr>
              <a:t>What</a:t>
            </a:r>
          </a:p>
          <a:p>
            <a:r>
              <a:rPr lang="en-US" altLang="en-US" sz="4600" dirty="0">
                <a:latin typeface="Source Sans Pro" panose="020B0503030403020204" pitchFamily="34" charset="0"/>
                <a:ea typeface="Source Sans Pro" panose="020B0503030403020204" pitchFamily="34" charset="0"/>
                <a:cs typeface="Arial" panose="020B0604020202020204" pitchFamily="34" charset="0"/>
              </a:rPr>
              <a:t>When </a:t>
            </a:r>
          </a:p>
          <a:p>
            <a:r>
              <a:rPr lang="en-US" altLang="en-US" sz="4600" dirty="0">
                <a:latin typeface="Source Sans Pro" panose="020B0503030403020204" pitchFamily="34" charset="0"/>
                <a:ea typeface="Source Sans Pro" panose="020B0503030403020204" pitchFamily="34" charset="0"/>
                <a:cs typeface="Arial" panose="020B0604020202020204" pitchFamily="34" charset="0"/>
              </a:rPr>
              <a:t>Where</a:t>
            </a:r>
          </a:p>
          <a:p>
            <a:r>
              <a:rPr lang="en-US" altLang="en-US" sz="4600" dirty="0">
                <a:latin typeface="Source Sans Pro" panose="020B0503030403020204" pitchFamily="34" charset="0"/>
                <a:ea typeface="Source Sans Pro" panose="020B0503030403020204" pitchFamily="34" charset="0"/>
                <a:cs typeface="Arial" panose="020B0604020202020204" pitchFamily="34" charset="0"/>
              </a:rPr>
              <a:t>How</a:t>
            </a:r>
          </a:p>
          <a:p>
            <a:endParaRPr lang="en-US" altLang="en-US" dirty="0">
              <a:latin typeface="Arial" panose="020B0604020202020204" pitchFamily="34" charset="0"/>
              <a:cs typeface="Arial" panose="020B0604020202020204" pitchFamily="34" charset="0"/>
            </a:endParaRPr>
          </a:p>
        </p:txBody>
      </p:sp>
      <p:graphicFrame>
        <p:nvGraphicFramePr>
          <p:cNvPr id="70662" name="Object 10">
            <a:hlinkClick r:id="" action="ppaction://ole?verb=0"/>
            <a:extLst>
              <a:ext uri="{FF2B5EF4-FFF2-40B4-BE49-F238E27FC236}">
                <a16:creationId xmlns:a16="http://schemas.microsoft.com/office/drawing/2014/main" id="{F8CBE7F9-B76D-DCF5-A6BC-4667DCC79366}"/>
              </a:ext>
            </a:extLst>
          </p:cNvPr>
          <p:cNvGraphicFramePr>
            <a:graphicFrameLocks noGrp="1"/>
          </p:cNvGraphicFramePr>
          <p:nvPr>
            <p:ph type="clipArt" sz="half" idx="4294967295"/>
            <p:extLst>
              <p:ext uri="{D42A27DB-BD31-4B8C-83A1-F6EECF244321}">
                <p14:modId xmlns:p14="http://schemas.microsoft.com/office/powerpoint/2010/main" val="847913150"/>
              </p:ext>
            </p:extLst>
          </p:nvPr>
        </p:nvGraphicFramePr>
        <p:xfrm>
          <a:off x="5966927" y="2074506"/>
          <a:ext cx="2797175" cy="3200400"/>
        </p:xfrm>
        <a:graphic>
          <a:graphicData uri="http://schemas.openxmlformats.org/presentationml/2006/ole">
            <mc:AlternateContent xmlns:mc="http://schemas.openxmlformats.org/markup-compatibility/2006">
              <mc:Choice xmlns:v="urn:schemas-microsoft-com:vml" Requires="v">
                <p:oleObj name="Clip" r:id="rId3" imgW="3794125" imgH="4960938" progId="MS_ClipArt_Gallery.2">
                  <p:embed/>
                </p:oleObj>
              </mc:Choice>
              <mc:Fallback>
                <p:oleObj name="Clip" r:id="rId3" imgW="3794125" imgH="4960938" progId="MS_ClipArt_Gallery.2">
                  <p:embed/>
                  <p:pic>
                    <p:nvPicPr>
                      <p:cNvPr id="70662" name="Object 10">
                        <a:hlinkClick r:id="" action="ppaction://ole?verb=0"/>
                        <a:extLst>
                          <a:ext uri="{FF2B5EF4-FFF2-40B4-BE49-F238E27FC236}">
                            <a16:creationId xmlns:a16="http://schemas.microsoft.com/office/drawing/2014/main" id="{F8CBE7F9-B76D-DCF5-A6BC-4667DCC7936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927" y="2074506"/>
                        <a:ext cx="27971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C6C9AD7-8A8D-C52F-0C82-C071A0DFEE91}"/>
              </a:ext>
            </a:extLst>
          </p:cNvPr>
          <p:cNvSpPr>
            <a:spLocks noGrp="1"/>
          </p:cNvSpPr>
          <p:nvPr>
            <p:ph type="title"/>
          </p:nvPr>
        </p:nvSpPr>
        <p:spPr/>
        <p:txBody>
          <a:bodyPr>
            <a:normAutofit fontScale="90000"/>
          </a:bodyPr>
          <a:lstStyle/>
          <a:p>
            <a:pPr>
              <a:defRPr/>
            </a:pPr>
            <a:br>
              <a:rPr lang="en-US" altLang="en-US" dirty="0">
                <a:solidFill>
                  <a:schemeClr val="tx1"/>
                </a:solidFill>
                <a:latin typeface="+mn-lt"/>
                <a:cs typeface="Rockwell" panose="02060603020205020403" pitchFamily="18" charset="0"/>
              </a:rPr>
            </a:br>
            <a:r>
              <a:rPr lang="en-US" altLang="en-US" sz="4800" dirty="0">
                <a:solidFill>
                  <a:srgbClr val="0E3F75"/>
                </a:solidFill>
                <a:latin typeface="+mn-lt"/>
                <a:cs typeface="Rockwell" panose="02060603020205020403" pitchFamily="18" charset="0"/>
              </a:rPr>
              <a:t>Standard Implementation</a:t>
            </a:r>
            <a:endParaRPr lang="en-US" altLang="en-US" dirty="0">
              <a:solidFill>
                <a:srgbClr val="0E3F75"/>
              </a:solidFill>
              <a:latin typeface="+mn-lt"/>
              <a:cs typeface="Rockwell" panose="02060603020205020403" pitchFamily="18" charset="0"/>
            </a:endParaRPr>
          </a:p>
        </p:txBody>
      </p:sp>
      <p:graphicFrame>
        <p:nvGraphicFramePr>
          <p:cNvPr id="65575" name="Group 39">
            <a:extLst>
              <a:ext uri="{FF2B5EF4-FFF2-40B4-BE49-F238E27FC236}">
                <a16:creationId xmlns:a16="http://schemas.microsoft.com/office/drawing/2014/main" id="{C56FAE8B-D0A0-68FF-6416-227F40273686}"/>
              </a:ext>
            </a:extLst>
          </p:cNvPr>
          <p:cNvGraphicFramePr>
            <a:graphicFrameLocks noGrp="1"/>
          </p:cNvGraphicFramePr>
          <p:nvPr>
            <p:ph idx="1"/>
          </p:nvPr>
        </p:nvGraphicFramePr>
        <p:xfrm>
          <a:off x="2209800" y="3048000"/>
          <a:ext cx="7772400" cy="1866901"/>
        </p:xfrm>
        <a:graphic>
          <a:graphicData uri="http://schemas.openxmlformats.org/drawingml/2006/table">
            <a:tbl>
              <a:tblPr/>
              <a:tblGrid>
                <a:gridCol w="3887788">
                  <a:extLst>
                    <a:ext uri="{9D8B030D-6E8A-4147-A177-3AD203B41FA5}">
                      <a16:colId xmlns:a16="http://schemas.microsoft.com/office/drawing/2014/main" val="20000"/>
                    </a:ext>
                  </a:extLst>
                </a:gridCol>
                <a:gridCol w="3884612">
                  <a:extLst>
                    <a:ext uri="{9D8B030D-6E8A-4147-A177-3AD203B41FA5}">
                      <a16:colId xmlns:a16="http://schemas.microsoft.com/office/drawing/2014/main" val="20001"/>
                    </a:ext>
                  </a:extLst>
                </a:gridCol>
              </a:tblGrid>
              <a:tr h="457200">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122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Fatalities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898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28,400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Lost Workday Injuries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07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32,000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Non-Lost Workday Injuries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5576" name="Rectangle 40">
            <a:extLst>
              <a:ext uri="{FF2B5EF4-FFF2-40B4-BE49-F238E27FC236}">
                <a16:creationId xmlns:a16="http://schemas.microsoft.com/office/drawing/2014/main" id="{A7BEE8F6-6A28-5A04-B485-9E2792D200DD}"/>
              </a:ext>
            </a:extLst>
          </p:cNvPr>
          <p:cNvSpPr>
            <a:spLocks noChangeArrowheads="1"/>
          </p:cNvSpPr>
          <p:nvPr/>
        </p:nvSpPr>
        <p:spPr bwMode="auto">
          <a:xfrm>
            <a:off x="2209800" y="2057401"/>
            <a:ext cx="7086600" cy="3478213"/>
          </a:xfrm>
          <a:prstGeom prst="rect">
            <a:avLst/>
          </a:prstGeom>
          <a:noFill/>
          <a:ln w="12700">
            <a:noFill/>
            <a:miter lim="800000"/>
            <a:headEnd/>
            <a:tailEnd/>
          </a:ln>
          <a:effectLst/>
        </p:spPr>
        <p:txBody>
          <a:bodyPr>
            <a:spAutoFit/>
          </a:bodyPr>
          <a:lstStyle/>
          <a:p>
            <a:pPr>
              <a:defRPr/>
            </a:pPr>
            <a:r>
              <a:rPr lang="en-US" sz="2000" dirty="0">
                <a:solidFill>
                  <a:srgbClr val="00B0F0"/>
                </a:solidFill>
              </a:rPr>
              <a:t>Implemented in January 1990 -</a:t>
            </a:r>
          </a:p>
          <a:p>
            <a:pPr>
              <a:defRPr/>
            </a:pPr>
            <a:r>
              <a:rPr lang="en-US" sz="2000" dirty="0">
                <a:solidFill>
                  <a:srgbClr val="00B0F0"/>
                </a:solidFill>
              </a:rPr>
              <a:t>In response to:</a:t>
            </a: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pPr>
              <a:defRPr/>
            </a:pPr>
            <a:r>
              <a:rPr lang="en-US" dirty="0">
                <a:effectLst>
                  <a:outerShdw blurRad="38100" dist="38100" dir="2700000" algn="tl">
                    <a:srgbClr val="C0C0C0"/>
                  </a:outerShdw>
                </a:effectLst>
              </a:rPr>
              <a:t>Caused Annually By Improper Shutdown of Machinery</a:t>
            </a:r>
          </a:p>
        </p:txBody>
      </p:sp>
      <p:pic>
        <p:nvPicPr>
          <p:cNvPr id="3" name="Picture 2">
            <a:extLst>
              <a:ext uri="{FF2B5EF4-FFF2-40B4-BE49-F238E27FC236}">
                <a16:creationId xmlns:a16="http://schemas.microsoft.com/office/drawing/2014/main" id="{7C76A5C3-F75C-76AB-98C1-BB9EC209FCD3}"/>
              </a:ext>
            </a:extLst>
          </p:cNvPr>
          <p:cNvPicPr>
            <a:picLocks noChangeAspect="1"/>
          </p:cNvPicPr>
          <p:nvPr/>
        </p:nvPicPr>
        <p:blipFill>
          <a:blip r:embed="rId2"/>
          <a:stretch>
            <a:fillRect/>
          </a:stretch>
        </p:blipFill>
        <p:spPr>
          <a:xfrm>
            <a:off x="171917" y="5858056"/>
            <a:ext cx="807798" cy="62828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1033808-A479-4E9A-4049-DCD45AF298E5}"/>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72707" name="Rectangle 3">
            <a:extLst>
              <a:ext uri="{FF2B5EF4-FFF2-40B4-BE49-F238E27FC236}">
                <a16:creationId xmlns:a16="http://schemas.microsoft.com/office/drawing/2014/main" id="{9C5D40C3-64EB-6893-8D0F-1FA6CDD3CDAF}"/>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72708" name="Rectangle 6">
            <a:extLst>
              <a:ext uri="{FF2B5EF4-FFF2-40B4-BE49-F238E27FC236}">
                <a16:creationId xmlns:a16="http://schemas.microsoft.com/office/drawing/2014/main" id="{B3997D28-4EEE-620B-5031-8B4974F6957F}"/>
              </a:ext>
            </a:extLst>
          </p:cNvPr>
          <p:cNvSpPr>
            <a:spLocks noGrp="1"/>
          </p:cNvSpPr>
          <p:nvPr>
            <p:ph type="title"/>
          </p:nvPr>
        </p:nvSpPr>
        <p:spPr/>
        <p:txBody>
          <a:bodyPr>
            <a:normAutofit/>
          </a:bodyPr>
          <a:lstStyle/>
          <a:p>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Miscellaneous Items in Your Program</a:t>
            </a:r>
          </a:p>
        </p:txBody>
      </p:sp>
      <p:sp>
        <p:nvSpPr>
          <p:cNvPr id="72709" name="Rectangle 7">
            <a:extLst>
              <a:ext uri="{FF2B5EF4-FFF2-40B4-BE49-F238E27FC236}">
                <a16:creationId xmlns:a16="http://schemas.microsoft.com/office/drawing/2014/main" id="{BBC7327A-136E-8F0C-3B3E-3C57A120AE6B}"/>
              </a:ext>
            </a:extLst>
          </p:cNvPr>
          <p:cNvSpPr>
            <a:spLocks noGrp="1"/>
          </p:cNvSpPr>
          <p:nvPr>
            <p:ph type="body" idx="1"/>
          </p:nvPr>
        </p:nvSpPr>
        <p:spPr>
          <a:xfrm>
            <a:off x="718457" y="1296955"/>
            <a:ext cx="8882743" cy="4418045"/>
          </a:xfrm>
        </p:spPr>
        <p:txBody>
          <a:bodyPr/>
          <a:lstStyle/>
          <a:p>
            <a:endParaRPr lang="en-US" altLang="en-US" dirty="0">
              <a:latin typeface="Arial" panose="020B0604020202020204" pitchFamily="34" charset="0"/>
              <a:cs typeface="Arial" panose="020B0604020202020204" pitchFamily="34" charset="0"/>
            </a:endParaRPr>
          </a:p>
          <a:p>
            <a:r>
              <a:rPr lang="en-US" altLang="en-US" sz="3600" dirty="0">
                <a:latin typeface="Source Sans Pro" panose="020B0503030403020204" pitchFamily="34" charset="0"/>
                <a:ea typeface="Source Sans Pro" panose="020B0503030403020204" pitchFamily="34" charset="0"/>
                <a:cs typeface="Arial" panose="020B0604020202020204" pitchFamily="34" charset="0"/>
              </a:rPr>
              <a:t>Procedures for removal of a lock when that person is not present.</a:t>
            </a:r>
          </a:p>
          <a:p>
            <a:r>
              <a:rPr lang="en-US" altLang="en-US" sz="3600" dirty="0">
                <a:latin typeface="Source Sans Pro" panose="020B0503030403020204" pitchFamily="34" charset="0"/>
                <a:ea typeface="Source Sans Pro" panose="020B0503030403020204" pitchFamily="34" charset="0"/>
                <a:cs typeface="Arial" panose="020B0604020202020204" pitchFamily="34" charset="0"/>
              </a:rPr>
              <a:t>Notifying affected employees when locks are to be applied or removed.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BAE482E-409E-7322-394B-2350C6D4D0B7}"/>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74755" name="Rectangle 3">
            <a:extLst>
              <a:ext uri="{FF2B5EF4-FFF2-40B4-BE49-F238E27FC236}">
                <a16:creationId xmlns:a16="http://schemas.microsoft.com/office/drawing/2014/main" id="{ADDB95E2-AD1C-DF76-3C7D-480222E35DA2}"/>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74756" name="Rectangle 6">
            <a:extLst>
              <a:ext uri="{FF2B5EF4-FFF2-40B4-BE49-F238E27FC236}">
                <a16:creationId xmlns:a16="http://schemas.microsoft.com/office/drawing/2014/main" id="{0C3298DB-AF3A-956D-2452-75F97F993D7B}"/>
              </a:ext>
            </a:extLst>
          </p:cNvPr>
          <p:cNvSpPr>
            <a:spLocks noGrp="1"/>
          </p:cNvSpPr>
          <p:nvPr>
            <p:ph type="title"/>
          </p:nvPr>
        </p:nvSpPr>
        <p:spPr/>
        <p:txBody>
          <a:bodyPr>
            <a:normAutofit/>
          </a:bodyPr>
          <a:lstStyle/>
          <a:p>
            <a:r>
              <a:rPr lang="en-US" altLang="en-US" sz="4800" dirty="0">
                <a:latin typeface="Source Sans Pro" panose="020B0503030403020204" pitchFamily="34" charset="0"/>
                <a:ea typeface="Source Sans Pro" panose="020B0503030403020204" pitchFamily="34" charset="0"/>
                <a:cs typeface="Rockwell" panose="02060603020205020403" pitchFamily="18" charset="0"/>
              </a:rPr>
              <a:t>Group Lockout Procedures.</a:t>
            </a:r>
          </a:p>
        </p:txBody>
      </p:sp>
      <p:sp>
        <p:nvSpPr>
          <p:cNvPr id="74757" name="Rectangle 7">
            <a:extLst>
              <a:ext uri="{FF2B5EF4-FFF2-40B4-BE49-F238E27FC236}">
                <a16:creationId xmlns:a16="http://schemas.microsoft.com/office/drawing/2014/main" id="{84AAC22D-24C6-9234-89B1-60E279249241}"/>
              </a:ext>
            </a:extLst>
          </p:cNvPr>
          <p:cNvSpPr>
            <a:spLocks noGrp="1"/>
          </p:cNvSpPr>
          <p:nvPr>
            <p:ph type="body" idx="1"/>
          </p:nvPr>
        </p:nvSpPr>
        <p:spPr>
          <a:xfrm>
            <a:off x="503853" y="1054359"/>
            <a:ext cx="9173547" cy="3881535"/>
          </a:xfrm>
        </p:spPr>
        <p:txBody>
          <a:bodyPr>
            <a:normAutofit fontScale="92500"/>
          </a:bodyPr>
          <a:lstStyle/>
          <a:p>
            <a:pPr indent="-3175"/>
            <a:endParaRPr lang="en-US" altLang="en-US" dirty="0">
              <a:latin typeface="Arial" panose="020B0604020202020204" pitchFamily="34" charset="0"/>
              <a:cs typeface="Arial" panose="020B0604020202020204" pitchFamily="34" charset="0"/>
            </a:endParaRPr>
          </a:p>
          <a:p>
            <a:pPr indent="-3175"/>
            <a:endParaRPr lang="en-US" altLang="en-US" dirty="0">
              <a:latin typeface="Arial" panose="020B0604020202020204" pitchFamily="34" charset="0"/>
              <a:cs typeface="Arial" panose="020B0604020202020204" pitchFamily="34" charset="0"/>
            </a:endParaRPr>
          </a:p>
          <a:p>
            <a:pPr indent="-3175">
              <a:buNone/>
            </a:pPr>
            <a:r>
              <a:rPr lang="en-US" altLang="en-US" sz="4800" dirty="0">
                <a:latin typeface="Source Sans Pro" panose="020B0503030403020204" pitchFamily="34" charset="0"/>
                <a:ea typeface="Source Sans Pro" panose="020B0503030403020204" pitchFamily="34" charset="0"/>
                <a:cs typeface="Arial" panose="020B0604020202020204" pitchFamily="34" charset="0"/>
              </a:rPr>
              <a:t>Procedures on how you will handle more than one individual working on the same piece of equipment.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B8CE4D5-AB0E-5CFB-1870-2E6BA35C0807}"/>
              </a:ext>
            </a:extLst>
          </p:cNvPr>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76803" name="Rectangle 3">
            <a:extLst>
              <a:ext uri="{FF2B5EF4-FFF2-40B4-BE49-F238E27FC236}">
                <a16:creationId xmlns:a16="http://schemas.microsoft.com/office/drawing/2014/main" id="{B5DD4B12-9ABE-4BBA-4FF7-7B78BAB4FEF4}"/>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ts val="3000"/>
              </a:lnSpc>
              <a:spcBef>
                <a:spcPts val="1200"/>
              </a:spcBef>
              <a:buClr>
                <a:schemeClr val="tx2"/>
              </a:buClr>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ts val="2600"/>
              </a:lnSpc>
              <a:spcBef>
                <a:spcPts val="600"/>
              </a:spcBef>
              <a:buClr>
                <a:schemeClr val="tx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100"/>
              </a:lnSpc>
              <a:spcBef>
                <a:spcPts val="600"/>
              </a:spcBef>
              <a:buClr>
                <a:schemeClr val="tx2"/>
              </a:buClr>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000"/>
              </a:lnSpc>
              <a:spcBef>
                <a:spcPts val="600"/>
              </a:spcBef>
              <a:buClr>
                <a:schemeClr val="tx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
        <p:nvSpPr>
          <p:cNvPr id="76804" name="Rectangle 6">
            <a:extLst>
              <a:ext uri="{FF2B5EF4-FFF2-40B4-BE49-F238E27FC236}">
                <a16:creationId xmlns:a16="http://schemas.microsoft.com/office/drawing/2014/main" id="{4581589C-4E42-A866-A3E2-6781315C45A9}"/>
              </a:ext>
            </a:extLst>
          </p:cNvPr>
          <p:cNvSpPr>
            <a:spLocks noGrp="1"/>
          </p:cNvSpPr>
          <p:nvPr>
            <p:ph type="title"/>
          </p:nvPr>
        </p:nvSpPr>
        <p:spPr/>
        <p:txBody>
          <a:bodyPr>
            <a:normAutofit/>
          </a:bodyPr>
          <a:lstStyle/>
          <a:p>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Annual Inspection of Your Procedures</a:t>
            </a:r>
          </a:p>
        </p:txBody>
      </p:sp>
      <p:sp>
        <p:nvSpPr>
          <p:cNvPr id="76805" name="Rectangle 7">
            <a:extLst>
              <a:ext uri="{FF2B5EF4-FFF2-40B4-BE49-F238E27FC236}">
                <a16:creationId xmlns:a16="http://schemas.microsoft.com/office/drawing/2014/main" id="{E33097E3-D008-D995-4F4C-2523FA9868F6}"/>
              </a:ext>
            </a:extLst>
          </p:cNvPr>
          <p:cNvSpPr>
            <a:spLocks noGrp="1"/>
          </p:cNvSpPr>
          <p:nvPr>
            <p:ph type="body" idx="1"/>
          </p:nvPr>
        </p:nvSpPr>
        <p:spPr>
          <a:xfrm>
            <a:off x="569167" y="1254968"/>
            <a:ext cx="9338388" cy="3657600"/>
          </a:xfrm>
        </p:spPr>
        <p:txBody>
          <a:bodyPr>
            <a:normAutofit fontScale="92500" lnSpcReduction="10000"/>
          </a:bodyPr>
          <a:lstStyle/>
          <a:p>
            <a:endParaRPr lang="en-US" altLang="en-US" dirty="0">
              <a:latin typeface="Arial" panose="020B0604020202020204" pitchFamily="34" charset="0"/>
              <a:cs typeface="Arial" panose="020B0604020202020204" pitchFamily="34" charset="0"/>
            </a:endParaRP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Date of Inspection.</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Machine or Process to review Identified.</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Names of persons involved in LO/TO.</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Name of person doing Inspection.</a:t>
            </a:r>
          </a:p>
          <a:p>
            <a:r>
              <a:rPr lang="en-US" altLang="en-US" sz="3200" dirty="0">
                <a:latin typeface="Source Sans Pro" panose="020B0503030403020204" pitchFamily="34" charset="0"/>
                <a:ea typeface="Source Sans Pro" panose="020B0503030403020204" pitchFamily="34" charset="0"/>
                <a:cs typeface="Arial" panose="020B0604020202020204" pitchFamily="34" charset="0"/>
              </a:rPr>
              <a:t>Copy of Inspection kept on record.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006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44B38AF-063C-C60F-CB55-95FADC3D4574}"/>
              </a:ext>
            </a:extLst>
          </p:cNvPr>
          <p:cNvSpPr>
            <a:spLocks noGrp="1"/>
          </p:cNvSpPr>
          <p:nvPr>
            <p:ph type="title"/>
          </p:nvPr>
        </p:nvSpPr>
        <p:spPr>
          <a:xfrm>
            <a:off x="381000" y="709127"/>
            <a:ext cx="11430000" cy="981561"/>
          </a:xfrm>
        </p:spPr>
        <p:txBody>
          <a:bodyPr>
            <a:normAutofit/>
          </a:bodyPr>
          <a:lstStyle/>
          <a:p>
            <a:pPr>
              <a:defRPr/>
            </a:pPr>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Mahoning Valley Real Life Cases</a:t>
            </a:r>
          </a:p>
        </p:txBody>
      </p:sp>
      <p:sp>
        <p:nvSpPr>
          <p:cNvPr id="3" name="Content Placeholder 2">
            <a:extLst>
              <a:ext uri="{FF2B5EF4-FFF2-40B4-BE49-F238E27FC236}">
                <a16:creationId xmlns:a16="http://schemas.microsoft.com/office/drawing/2014/main" id="{11335B8E-BA99-1260-1D94-A1FFB2954EB9}"/>
              </a:ext>
            </a:extLst>
          </p:cNvPr>
          <p:cNvSpPr>
            <a:spLocks noGrp="1"/>
          </p:cNvSpPr>
          <p:nvPr>
            <p:ph idx="1"/>
          </p:nvPr>
        </p:nvSpPr>
        <p:spPr>
          <a:xfrm>
            <a:off x="765110" y="1586204"/>
            <a:ext cx="10131490" cy="4364891"/>
          </a:xfrm>
        </p:spPr>
        <p:txBody>
          <a:bodyPr/>
          <a:lstStyle/>
          <a:p>
            <a:pPr marL="0" indent="0">
              <a:buNone/>
              <a:defRPr/>
            </a:pPr>
            <a:endParaRPr lang="en-US" dirty="0"/>
          </a:p>
          <a:p>
            <a:pPr>
              <a:lnSpc>
                <a:spcPct val="100000"/>
              </a:lnSpc>
              <a:defRPr/>
            </a:pPr>
            <a:r>
              <a:rPr lang="en-US" sz="4000" dirty="0"/>
              <a:t>Food Mixer </a:t>
            </a:r>
          </a:p>
          <a:p>
            <a:pPr>
              <a:lnSpc>
                <a:spcPct val="100000"/>
              </a:lnSpc>
              <a:defRPr/>
            </a:pPr>
            <a:r>
              <a:rPr lang="en-US" sz="4000" dirty="0"/>
              <a:t>Screw Conveyer</a:t>
            </a:r>
          </a:p>
          <a:p>
            <a:pPr>
              <a:lnSpc>
                <a:spcPct val="100000"/>
              </a:lnSpc>
              <a:defRPr/>
            </a:pPr>
            <a:r>
              <a:rPr lang="en-US" sz="4000" dirty="0"/>
              <a:t>Coil Slitter Exit End</a:t>
            </a:r>
          </a:p>
          <a:p>
            <a:pPr>
              <a:lnSpc>
                <a:spcPct val="100000"/>
              </a:lnSpc>
              <a:defRPr/>
            </a:pPr>
            <a:r>
              <a:rPr lang="en-US" sz="4000" dirty="0"/>
              <a:t>Extrusion Mill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986C822-7918-9D62-6B82-D4538BDD9D0A}"/>
              </a:ext>
            </a:extLst>
          </p:cNvPr>
          <p:cNvSpPr>
            <a:spLocks noGrp="1"/>
          </p:cNvSpPr>
          <p:nvPr>
            <p:ph type="title"/>
          </p:nvPr>
        </p:nvSpPr>
        <p:spPr/>
        <p:txBody>
          <a:bodyPr>
            <a:normAutofit/>
          </a:bodyPr>
          <a:lstStyle/>
          <a:p>
            <a:pPr eaLnBrk="1" hangingPunct="1"/>
            <a:r>
              <a:rPr lang="en-US" altLang="en-US" sz="4800" dirty="0">
                <a:latin typeface="Source Sans Pro" panose="020B0503030403020204" pitchFamily="34" charset="0"/>
                <a:ea typeface="Source Sans Pro" panose="020B0503030403020204" pitchFamily="34" charset="0"/>
                <a:cs typeface="Rockwell" panose="02060603020205020403" pitchFamily="18" charset="0"/>
              </a:rPr>
              <a:t>When Do I Lockout?</a:t>
            </a:r>
          </a:p>
        </p:txBody>
      </p:sp>
      <p:sp>
        <p:nvSpPr>
          <p:cNvPr id="16387" name="Rectangle 3">
            <a:extLst>
              <a:ext uri="{FF2B5EF4-FFF2-40B4-BE49-F238E27FC236}">
                <a16:creationId xmlns:a16="http://schemas.microsoft.com/office/drawing/2014/main" id="{58E5259B-2009-EDDF-701F-2A6CF8E79CC1}"/>
              </a:ext>
            </a:extLst>
          </p:cNvPr>
          <p:cNvSpPr>
            <a:spLocks noGrp="1"/>
          </p:cNvSpPr>
          <p:nvPr>
            <p:ph idx="1"/>
          </p:nvPr>
        </p:nvSpPr>
        <p:spPr/>
        <p:txBody>
          <a:bodyPr>
            <a:normAutofit/>
          </a:bodyPr>
          <a:lstStyle/>
          <a:p>
            <a:pPr eaLnBrk="1" hangingPunct="1">
              <a:lnSpc>
                <a:spcPct val="100000"/>
              </a:lnSpc>
            </a:pPr>
            <a:r>
              <a:rPr lang="en-US" altLang="en-US" sz="4000" dirty="0">
                <a:latin typeface="Arial" panose="020B0604020202020204" pitchFamily="34" charset="0"/>
                <a:cs typeface="Arial" panose="020B0604020202020204" pitchFamily="34" charset="0"/>
              </a:rPr>
              <a:t>This standard applies to the control of energy during servicing and/or maintenance of machines and equipment.</a:t>
            </a:r>
          </a:p>
        </p:txBody>
      </p:sp>
      <p:pic>
        <p:nvPicPr>
          <p:cNvPr id="16390" name="Picture 10">
            <a:extLst>
              <a:ext uri="{FF2B5EF4-FFF2-40B4-BE49-F238E27FC236}">
                <a16:creationId xmlns:a16="http://schemas.microsoft.com/office/drawing/2014/main" id="{91DDEF8A-0340-D6A3-54A5-1F8ADCF696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286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03EAD63-F599-CCA3-E9D9-3108E06927F1}"/>
              </a:ext>
            </a:extLst>
          </p:cNvPr>
          <p:cNvSpPr>
            <a:spLocks noGrp="1"/>
          </p:cNvSpPr>
          <p:nvPr>
            <p:ph type="title" idx="4294967295"/>
          </p:nvPr>
        </p:nvSpPr>
        <p:spPr>
          <a:xfrm>
            <a:off x="382555" y="438540"/>
            <a:ext cx="11809445" cy="1287624"/>
          </a:xfrm>
        </p:spPr>
        <p:txBody>
          <a:bodyPr>
            <a:normAutofit/>
          </a:bodyPr>
          <a:lstStyle/>
          <a:p>
            <a:pPr eaLnBrk="1" hangingPunct="1"/>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What Is Servicing/Maintenance?</a:t>
            </a:r>
          </a:p>
        </p:txBody>
      </p:sp>
      <p:sp>
        <p:nvSpPr>
          <p:cNvPr id="18435" name="Text Placeholder 2">
            <a:extLst>
              <a:ext uri="{FF2B5EF4-FFF2-40B4-BE49-F238E27FC236}">
                <a16:creationId xmlns:a16="http://schemas.microsoft.com/office/drawing/2014/main" id="{086A6DB3-B326-CF64-2956-35552648FAC8}"/>
              </a:ext>
            </a:extLst>
          </p:cNvPr>
          <p:cNvSpPr>
            <a:spLocks noGrp="1"/>
          </p:cNvSpPr>
          <p:nvPr>
            <p:ph type="body" sz="half" idx="4294967295"/>
          </p:nvPr>
        </p:nvSpPr>
        <p:spPr>
          <a:xfrm>
            <a:off x="1082350" y="1576873"/>
            <a:ext cx="3997649" cy="4290527"/>
          </a:xfrm>
        </p:spPr>
        <p:txBody>
          <a:bodyPr>
            <a:normAutofit fontScale="92500" lnSpcReduction="10000"/>
          </a:bodyPr>
          <a:lstStyle/>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Constructing</a:t>
            </a:r>
          </a:p>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Installing</a:t>
            </a:r>
          </a:p>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Setting up</a:t>
            </a:r>
          </a:p>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Adjusting</a:t>
            </a:r>
          </a:p>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Modifying</a:t>
            </a:r>
          </a:p>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Servicing</a:t>
            </a:r>
          </a:p>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Tool changes</a:t>
            </a:r>
          </a:p>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Machine lubrication</a:t>
            </a:r>
          </a:p>
          <a:p>
            <a:pPr>
              <a:lnSpc>
                <a:spcPct val="100000"/>
              </a:lnSpc>
              <a:spcBef>
                <a:spcPts val="400"/>
              </a:spcBef>
            </a:pPr>
            <a:r>
              <a:rPr lang="en-US" altLang="en-US" sz="2600" dirty="0">
                <a:latin typeface="Source Sans Pro" panose="020B0503030403020204" pitchFamily="34" charset="0"/>
                <a:ea typeface="Source Sans Pro" panose="020B0503030403020204" pitchFamily="34" charset="0"/>
                <a:cs typeface="Arial" panose="020B0604020202020204" pitchFamily="34" charset="0"/>
              </a:rPr>
              <a:t>Part replacement</a:t>
            </a:r>
          </a:p>
        </p:txBody>
      </p:sp>
      <p:pic>
        <p:nvPicPr>
          <p:cNvPr id="18438" name="Picture 10">
            <a:extLst>
              <a:ext uri="{FF2B5EF4-FFF2-40B4-BE49-F238E27FC236}">
                <a16:creationId xmlns:a16="http://schemas.microsoft.com/office/drawing/2014/main" id="{15F61F54-89BB-C2EC-ECC8-7983C4394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286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D3E604-F9A9-D391-71F3-7A46AB0DEC9D}"/>
              </a:ext>
            </a:extLst>
          </p:cNvPr>
          <p:cNvSpPr>
            <a:spLocks noGrp="1"/>
          </p:cNvSpPr>
          <p:nvPr>
            <p:ph type="title"/>
          </p:nvPr>
        </p:nvSpPr>
        <p:spPr>
          <a:xfrm>
            <a:off x="381000" y="685800"/>
            <a:ext cx="11430000" cy="1004888"/>
          </a:xfrm>
        </p:spPr>
        <p:txBody>
          <a:bodyPr>
            <a:normAutofit/>
          </a:bodyPr>
          <a:lstStyle/>
          <a:p>
            <a:pPr eaLnBrk="1" hangingPunct="1"/>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Normal Production 1910.147(a)(2)(ii)</a:t>
            </a:r>
          </a:p>
        </p:txBody>
      </p:sp>
      <p:sp>
        <p:nvSpPr>
          <p:cNvPr id="20483" name="Rectangle 3">
            <a:extLst>
              <a:ext uri="{FF2B5EF4-FFF2-40B4-BE49-F238E27FC236}">
                <a16:creationId xmlns:a16="http://schemas.microsoft.com/office/drawing/2014/main" id="{5117D4C5-929E-A31C-AF3F-D2474321C63A}"/>
              </a:ext>
            </a:extLst>
          </p:cNvPr>
          <p:cNvSpPr>
            <a:spLocks noGrp="1"/>
          </p:cNvSpPr>
          <p:nvPr>
            <p:ph idx="1"/>
          </p:nvPr>
        </p:nvSpPr>
        <p:spPr>
          <a:xfrm>
            <a:off x="634482" y="1690688"/>
            <a:ext cx="9576318" cy="4481512"/>
          </a:xfrm>
        </p:spPr>
        <p:txBody>
          <a:bodyPr/>
          <a:lstStyle/>
          <a:p>
            <a:pPr eaLnBrk="1" hangingPunct="1">
              <a:lnSpc>
                <a:spcPct val="100000"/>
              </a:lnSpc>
            </a:pPr>
            <a:r>
              <a:rPr lang="en-US" altLang="en-US" dirty="0">
                <a:latin typeface="Source Sans Pro" panose="020B0503030403020204" pitchFamily="34" charset="0"/>
                <a:ea typeface="Source Sans Pro" panose="020B0503030403020204" pitchFamily="34" charset="0"/>
                <a:cs typeface="Arial" panose="020B0604020202020204" pitchFamily="34" charset="0"/>
              </a:rPr>
              <a:t>This standard does not cover normal production operations. It covers servicing and/or maintenance, which takes place during normal production operations, if:</a:t>
            </a:r>
          </a:p>
          <a:p>
            <a:pPr lvl="1" eaLnBrk="1" hangingPunct="1">
              <a:lnSpc>
                <a:spcPct val="100000"/>
              </a:lnSpc>
            </a:pPr>
            <a:r>
              <a:rPr lang="en-US" altLang="en-US" dirty="0">
                <a:latin typeface="Source Sans Pro" panose="020B0503030403020204" pitchFamily="34" charset="0"/>
                <a:ea typeface="Source Sans Pro" panose="020B0503030403020204" pitchFamily="34" charset="0"/>
                <a:cs typeface="Arial" panose="020B0604020202020204" pitchFamily="34" charset="0"/>
              </a:rPr>
              <a:t>An employee is required to remove or bypass a guard or other safety device; </a:t>
            </a:r>
          </a:p>
          <a:p>
            <a:pPr lvl="1" eaLnBrk="1" hangingPunct="1">
              <a:lnSpc>
                <a:spcPct val="100000"/>
              </a:lnSpc>
            </a:pPr>
            <a:r>
              <a:rPr lang="en-US" altLang="en-US" dirty="0">
                <a:latin typeface="Source Sans Pro" panose="020B0503030403020204" pitchFamily="34" charset="0"/>
                <a:ea typeface="Source Sans Pro" panose="020B0503030403020204" pitchFamily="34" charset="0"/>
                <a:cs typeface="Arial" panose="020B0604020202020204" pitchFamily="34" charset="0"/>
              </a:rPr>
              <a:t>An employee is required to place any part of their body into the point of operation.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2A716E7-6173-E1D5-E035-435AC857B72B}"/>
              </a:ext>
            </a:extLst>
          </p:cNvPr>
          <p:cNvSpPr>
            <a:spLocks noGrp="1"/>
          </p:cNvSpPr>
          <p:nvPr>
            <p:ph type="title"/>
          </p:nvPr>
        </p:nvSpPr>
        <p:spPr/>
        <p:txBody>
          <a:bodyPr>
            <a:normAutofit/>
          </a:bodyPr>
          <a:lstStyle/>
          <a:p>
            <a:pPr eaLnBrk="1" hangingPunct="1"/>
            <a:r>
              <a:rPr lang="en-US" altLang="en-US" sz="4400" dirty="0">
                <a:latin typeface="Source Sans Pro" panose="020B0503030403020204" pitchFamily="34" charset="0"/>
                <a:ea typeface="Source Sans Pro" panose="020B0503030403020204" pitchFamily="34" charset="0"/>
                <a:cs typeface="Rockwell" panose="02060603020205020403" pitchFamily="18" charset="0"/>
              </a:rPr>
              <a:t>Minor Servicing Exemption</a:t>
            </a:r>
          </a:p>
        </p:txBody>
      </p:sp>
      <p:sp>
        <p:nvSpPr>
          <p:cNvPr id="22531" name="Rectangle 3">
            <a:extLst>
              <a:ext uri="{FF2B5EF4-FFF2-40B4-BE49-F238E27FC236}">
                <a16:creationId xmlns:a16="http://schemas.microsoft.com/office/drawing/2014/main" id="{0FE412C6-97FB-0A7D-31AF-C028A662265F}"/>
              </a:ext>
            </a:extLst>
          </p:cNvPr>
          <p:cNvSpPr>
            <a:spLocks noGrp="1"/>
          </p:cNvSpPr>
          <p:nvPr>
            <p:ph idx="1"/>
          </p:nvPr>
        </p:nvSpPr>
        <p:spPr>
          <a:xfrm>
            <a:off x="914400" y="1548882"/>
            <a:ext cx="9296400" cy="4547118"/>
          </a:xfrm>
        </p:spPr>
        <p:txBody>
          <a:bodyPr>
            <a:normAutofit/>
          </a:bodyPr>
          <a:lstStyle/>
          <a:p>
            <a:pPr eaLnBrk="1" hangingPunct="1">
              <a:lnSpc>
                <a:spcPct val="100000"/>
              </a:lnSpc>
            </a:pPr>
            <a:r>
              <a:rPr lang="en-US" altLang="en-US" sz="2800" dirty="0">
                <a:latin typeface="Source Sans Pro" panose="020B0503030403020204" pitchFamily="34" charset="0"/>
                <a:ea typeface="Source Sans Pro" panose="020B0503030403020204" pitchFamily="34" charset="0"/>
                <a:cs typeface="Arial" panose="020B0604020202020204" pitchFamily="34" charset="0"/>
              </a:rPr>
              <a:t>Exception to paragraph (a)(2)(ii): Minor tool changes and adjustments, and other minor servicing activities, which take place during normal production operations, are not covered by this standard if they are routine, repetitive and integral to the use of the equipment for production, provided that the work is performed using alternative measures which provide effective protection. </a:t>
            </a:r>
          </a:p>
        </p:txBody>
      </p:sp>
    </p:spTree>
  </p:cSld>
  <p:clrMapOvr>
    <a:masterClrMapping/>
  </p:clrMapOvr>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2012</TotalTime>
  <Words>1801</Words>
  <Application>Microsoft Office PowerPoint</Application>
  <PresentationFormat>Widescreen</PresentationFormat>
  <Paragraphs>222</Paragraphs>
  <Slides>43</Slides>
  <Notes>20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55" baseType="lpstr">
      <vt:lpstr>Arial</vt:lpstr>
      <vt:lpstr>Open Sans</vt:lpstr>
      <vt:lpstr>Calibri</vt:lpstr>
      <vt:lpstr>Source Sans 3</vt:lpstr>
      <vt:lpstr>Courier New</vt:lpstr>
      <vt:lpstr>Rockwell</vt:lpstr>
      <vt:lpstr>Source Sans Pro</vt:lpstr>
      <vt:lpstr>Times New Roman</vt:lpstr>
      <vt:lpstr>Wingdings</vt:lpstr>
      <vt:lpstr>Heart of it All Deck</vt:lpstr>
      <vt:lpstr>Opening and Closing Slides</vt:lpstr>
      <vt:lpstr>Clip</vt:lpstr>
      <vt:lpstr>Lockout/Tagout</vt:lpstr>
      <vt:lpstr>PowerPoint Presentation</vt:lpstr>
      <vt:lpstr>PowerPoint Presentation</vt:lpstr>
      <vt:lpstr> Standard Implementation</vt:lpstr>
      <vt:lpstr>Mahoning Valley Real Life Cases</vt:lpstr>
      <vt:lpstr>When Do I Lockout?</vt:lpstr>
      <vt:lpstr>What Is Servicing/Maintenance?</vt:lpstr>
      <vt:lpstr>Normal Production 1910.147(a)(2)(ii)</vt:lpstr>
      <vt:lpstr>Minor Servicing Exemption</vt:lpstr>
      <vt:lpstr>Lockout Vs. Minor Servicing Exemption</vt:lpstr>
      <vt:lpstr>Three Criteria for Minor Servicing Exemption </vt:lpstr>
      <vt:lpstr>Three Criteria for Minor Servicing Exemption </vt:lpstr>
      <vt:lpstr>3 Criteria For Minor Servicing Exemption </vt:lpstr>
      <vt:lpstr>Minor Servicing Questions </vt:lpstr>
      <vt:lpstr>Minor Servicing Questions </vt:lpstr>
      <vt:lpstr>LOCKOUT</vt:lpstr>
      <vt:lpstr> Can I Use These As A Lockout Method?             </vt:lpstr>
      <vt:lpstr>Energy Isolation Device</vt:lpstr>
      <vt:lpstr>Improper Lockout Procedures</vt:lpstr>
      <vt:lpstr>Why You Can’t Just Lock Out the Push Button or Switch</vt:lpstr>
      <vt:lpstr>Why You Can’t Just Lock Out the Push Button (continued)</vt:lpstr>
      <vt:lpstr>Why You Can’t Just Lock Out the Push Button (continued)</vt:lpstr>
      <vt:lpstr>TAGOUT</vt:lpstr>
      <vt:lpstr>List &amp; Identify all Sources Of Energy</vt:lpstr>
      <vt:lpstr>Procedures For Each Piece Of Equipment</vt:lpstr>
      <vt:lpstr>PowerPoint Presentation</vt:lpstr>
      <vt:lpstr>Safe Procedures for Energy Control Program  1910.147(c)(1)</vt:lpstr>
      <vt:lpstr>PowerPoint Presentation</vt:lpstr>
      <vt:lpstr>Identify Different Personnel</vt:lpstr>
      <vt:lpstr>PowerPoint Presentation</vt:lpstr>
      <vt:lpstr>PowerPoint Presentation</vt:lpstr>
      <vt:lpstr>PowerPoint Presentation</vt:lpstr>
      <vt:lpstr>PowerPoint Presentation</vt:lpstr>
      <vt:lpstr>PowerPoint Presentation</vt:lpstr>
      <vt:lpstr>PowerPoint Presentation</vt:lpstr>
      <vt:lpstr>Training Of Authorized Employees</vt:lpstr>
      <vt:lpstr>Training Affected &amp; Other Employees</vt:lpstr>
      <vt:lpstr>PowerPoint Presentation</vt:lpstr>
      <vt:lpstr>Develop Procedures on how you will Communicate with Contractors on LO/TO. </vt:lpstr>
      <vt:lpstr>Miscellaneous Items in Your Program</vt:lpstr>
      <vt:lpstr>Group Lockout Procedures.</vt:lpstr>
      <vt:lpstr>Annual Inspection of Your Procedures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Gladden, Jeremy</dc:creator>
  <cp:lastModifiedBy>Bailey, Deb</cp:lastModifiedBy>
  <cp:revision>50</cp:revision>
  <cp:lastPrinted>2023-06-01T12:39:21Z</cp:lastPrinted>
  <dcterms:created xsi:type="dcterms:W3CDTF">2019-10-25T18:01:05Z</dcterms:created>
  <dcterms:modified xsi:type="dcterms:W3CDTF">2024-05-21T16:48:13Z</dcterms:modified>
</cp:coreProperties>
</file>